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01" r:id="rId2"/>
    <p:sldMasterId id="2147483657" r:id="rId3"/>
    <p:sldMasterId id="2147483665" r:id="rId4"/>
  </p:sldMasterIdLst>
  <p:notesMasterIdLst>
    <p:notesMasterId r:id="rId40"/>
  </p:notesMasterIdLst>
  <p:sldIdLst>
    <p:sldId id="256" r:id="rId5"/>
    <p:sldId id="284" r:id="rId6"/>
    <p:sldId id="286" r:id="rId7"/>
    <p:sldId id="287" r:id="rId8"/>
    <p:sldId id="323" r:id="rId9"/>
    <p:sldId id="289" r:id="rId10"/>
    <p:sldId id="290" r:id="rId11"/>
    <p:sldId id="322" r:id="rId12"/>
    <p:sldId id="291" r:id="rId13"/>
    <p:sldId id="292" r:id="rId14"/>
    <p:sldId id="293" r:id="rId15"/>
    <p:sldId id="294" r:id="rId16"/>
    <p:sldId id="324" r:id="rId17"/>
    <p:sldId id="297" r:id="rId18"/>
    <p:sldId id="296" r:id="rId19"/>
    <p:sldId id="298" r:id="rId20"/>
    <p:sldId id="299" r:id="rId21"/>
    <p:sldId id="300" r:id="rId22"/>
    <p:sldId id="301" r:id="rId23"/>
    <p:sldId id="302" r:id="rId24"/>
    <p:sldId id="303" r:id="rId25"/>
    <p:sldId id="304" r:id="rId26"/>
    <p:sldId id="305" r:id="rId27"/>
    <p:sldId id="306" r:id="rId28"/>
    <p:sldId id="308" r:id="rId29"/>
    <p:sldId id="309" r:id="rId30"/>
    <p:sldId id="310" r:id="rId31"/>
    <p:sldId id="311" r:id="rId32"/>
    <p:sldId id="312" r:id="rId33"/>
    <p:sldId id="313" r:id="rId34"/>
    <p:sldId id="320" r:id="rId35"/>
    <p:sldId id="316" r:id="rId36"/>
    <p:sldId id="317" r:id="rId37"/>
    <p:sldId id="318" r:id="rId38"/>
    <p:sldId id="319" r:id="rId3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7329"/>
    <a:srgbClr val="0071CE"/>
    <a:srgbClr val="00B7BD"/>
    <a:srgbClr val="009CA6"/>
    <a:srgbClr val="3E1961"/>
    <a:srgbClr val="201547"/>
    <a:srgbClr val="64266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154" autoAdjust="0"/>
    <p:restoredTop sz="75570" autoAdjust="0"/>
  </p:normalViewPr>
  <p:slideViewPr>
    <p:cSldViewPr snapToGrid="0" snapToObjects="1">
      <p:cViewPr varScale="1">
        <p:scale>
          <a:sx n="29" d="100"/>
          <a:sy n="29" d="100"/>
        </p:scale>
        <p:origin x="-758" y="-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4656"/>
    </p:cViewPr>
  </p:sorterViewPr>
  <p:notesViewPr>
    <p:cSldViewPr snapToGrid="0" snapToObjects="1">
      <p:cViewPr varScale="1">
        <p:scale>
          <a:sx n="72" d="100"/>
          <a:sy n="72" d="100"/>
        </p:scale>
        <p:origin x="-2986" y="-8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550DC0-DF20-3344-88F4-FC6243EEF9F0}" type="datetimeFigureOut">
              <a:rPr lang="en-US" smtClean="0"/>
              <a:t>4/27/2016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3850A2-1E31-7A47-8587-B459B9033867}" type="slidenum">
              <a:rPr lang="en-US" smtClean="0"/>
              <a:t>‹#›</a:t>
            </a:fld>
            <a:endParaRPr lang="en-US"/>
          </a:p>
        </p:txBody>
      </p:sp>
    </p:spTree>
    <p:extLst>
      <p:ext uri="{BB962C8B-B14F-4D97-AF65-F5344CB8AC3E}">
        <p14:creationId xmlns:p14="http://schemas.microsoft.com/office/powerpoint/2010/main" val="18362368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7277BF-695F-4BBA-9C86-5980A1B744E8}" type="slidenum">
              <a:rPr lang="en-US"/>
              <a:pPr/>
              <a:t>2</a:t>
            </a:fld>
            <a:endParaRPr lang="en-US"/>
          </a:p>
        </p:txBody>
      </p:sp>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p:txBody>
          <a:bodyPr/>
          <a:lstStyle/>
          <a:p>
            <a:endParaRPr lang="en-A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D8475E-4FAA-4FC6-AB1F-0F5C4777C982}" type="slidenum">
              <a:rPr lang="en-US"/>
              <a:pPr/>
              <a:t>11</a:t>
            </a:fld>
            <a:endParaRPr lang="en-US"/>
          </a:p>
        </p:txBody>
      </p:sp>
      <p:sp>
        <p:nvSpPr>
          <p:cNvPr id="253954" name="Rectangle 2"/>
          <p:cNvSpPr>
            <a:spLocks noGrp="1" noRot="1" noChangeAspect="1" noChangeArrowheads="1" noTextEdit="1"/>
          </p:cNvSpPr>
          <p:nvPr>
            <p:ph type="sldImg"/>
          </p:nvPr>
        </p:nvSpPr>
        <p:spPr>
          <a:ln/>
        </p:spPr>
      </p:sp>
      <p:sp>
        <p:nvSpPr>
          <p:cNvPr id="253955" name="Rectangle 3"/>
          <p:cNvSpPr>
            <a:spLocks noGrp="1" noChangeArrowheads="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AU" dirty="0" smtClean="0"/>
              <a:t>Here an internal benchmark (the good area) is used for checking the target (the bad area).  Yield maps and EM maps have advanced this type of investigation.  This still</a:t>
            </a:r>
            <a:r>
              <a:rPr lang="en-AU" baseline="0" dirty="0" smtClean="0"/>
              <a:t> requires a relationship between soil test, management action and environmental response.  Therefore, use calibrated soil tests.</a:t>
            </a:r>
            <a:endParaRPr lang="en-AU"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AU" dirty="0" smtClean="0"/>
          </a:p>
          <a:p>
            <a:r>
              <a:rPr lang="en-AU" dirty="0" smtClean="0"/>
              <a:t>Problem </a:t>
            </a:r>
            <a:r>
              <a:rPr lang="en-AU" dirty="0"/>
              <a:t>solving needs some idea of what the problem may be.  It requires interrogation of the manager, analysis of the paddock history and an understanding of the landscape and soils.  Soil testing would only be used after eliminating potential causes of problems such as waterlogging, compaction, disease, pests, that are not going to be detected by soil testing. </a:t>
            </a:r>
          </a:p>
          <a:p>
            <a:endParaRPr lang="en-AU" dirty="0"/>
          </a:p>
          <a:p>
            <a:r>
              <a:rPr lang="en-AU" dirty="0"/>
              <a:t>Using calibrated tests in problem solving assumes that the available tests will detect the cause of the problem by direct analysis or inference from a related soil characteristic rather than reflect the symptoms.  For example, direct measurement of </a:t>
            </a:r>
            <a:r>
              <a:rPr lang="en-AU" dirty="0" smtClean="0"/>
              <a:t>aluminium </a:t>
            </a:r>
            <a:r>
              <a:rPr lang="en-AU" dirty="0"/>
              <a:t>or inference from measuring soil pH will identify the stunted lucerne roots are not the result of waterlogging, nematode attack, etc.  </a:t>
            </a:r>
          </a:p>
          <a:p>
            <a:endParaRPr lang="en-AU" dirty="0"/>
          </a:p>
          <a:p>
            <a:r>
              <a:rPr lang="en-AU" dirty="0" smtClean="0"/>
              <a:t>Soil </a:t>
            </a:r>
            <a:r>
              <a:rPr lang="en-AU" dirty="0"/>
              <a:t>testing </a:t>
            </a:r>
            <a:r>
              <a:rPr lang="en-AU" dirty="0" smtClean="0"/>
              <a:t>and plant </a:t>
            </a:r>
            <a:r>
              <a:rPr lang="en-AU" dirty="0"/>
              <a:t>analysis </a:t>
            </a:r>
            <a:r>
              <a:rPr lang="en-AU" dirty="0" smtClean="0"/>
              <a:t>complement</a:t>
            </a:r>
            <a:r>
              <a:rPr lang="en-AU" baseline="0" dirty="0" smtClean="0"/>
              <a:t> each other in problem solving, </a:t>
            </a:r>
            <a:r>
              <a:rPr lang="en-AU" dirty="0" smtClean="0"/>
              <a:t>as </a:t>
            </a:r>
            <a:r>
              <a:rPr lang="en-AU" dirty="0"/>
              <a:t>plant testing cannot be used to directly assess soil pH or </a:t>
            </a:r>
            <a:r>
              <a:rPr lang="en-AU" dirty="0" smtClean="0"/>
              <a:t>salinity,</a:t>
            </a:r>
            <a:r>
              <a:rPr lang="en-AU" baseline="0" dirty="0" smtClean="0"/>
              <a:t> while plant analysis enables a broader range of nutrients to be assessed</a:t>
            </a:r>
            <a:r>
              <a:rPr lang="en-AU" dirty="0" smtClean="0"/>
              <a:t>.</a:t>
            </a:r>
            <a:endParaRPr lang="en-AU"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016EDE-C825-442C-B3F3-E3F761EC5405}" type="slidenum">
              <a:rPr lang="en-US"/>
              <a:pPr/>
              <a:t>12</a:t>
            </a:fld>
            <a:endParaRPr lang="en-US"/>
          </a:p>
        </p:txBody>
      </p:sp>
      <p:sp>
        <p:nvSpPr>
          <p:cNvPr id="385026" name="Rectangle 2"/>
          <p:cNvSpPr>
            <a:spLocks noGrp="1" noRot="1" noChangeAspect="1" noChangeArrowheads="1" noTextEdit="1"/>
          </p:cNvSpPr>
          <p:nvPr>
            <p:ph type="sldImg"/>
          </p:nvPr>
        </p:nvSpPr>
        <p:spPr>
          <a:ln/>
        </p:spPr>
      </p:sp>
      <p:sp>
        <p:nvSpPr>
          <p:cNvPr id="385027" name="Rectangle 3"/>
          <p:cNvSpPr>
            <a:spLocks noGrp="1" noChangeArrowheads="1"/>
          </p:cNvSpPr>
          <p:nvPr>
            <p:ph type="body" idx="1"/>
          </p:nvPr>
        </p:nvSpPr>
        <p:spPr/>
        <p:txBody>
          <a:bodyPr/>
          <a:lstStyle/>
          <a:p>
            <a:r>
              <a:rPr lang="en-AU"/>
              <a:t>An investigation hypothesis of problem solving, would be to look at the roots and soil in the hole you have dug in the poor are, rather than by testing the soil in the area of poor growth as discussions of paddock history would find that waterlogging is suspected to be causing poor growth.  This illustrates that problem solving starts with a broad open mind which then focuses on the likely cause or causes.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4AABE5-E0BD-4DED-AEF1-2619E12561A4}" type="slidenum">
              <a:rPr lang="en-US"/>
              <a:pPr/>
              <a:t>14</a:t>
            </a:fld>
            <a:endParaRPr lang="en-US"/>
          </a:p>
        </p:txBody>
      </p:sp>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p:txBody>
          <a:bodyPr/>
          <a:lstStyle/>
          <a:p>
            <a:endParaRPr lang="en-AU"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D39681-C5CF-44E3-877D-0901D6672A2A}" type="slidenum">
              <a:rPr lang="en-US"/>
              <a:pPr/>
              <a:t>15</a:t>
            </a:fld>
            <a:endParaRPr lang="en-US"/>
          </a:p>
        </p:txBody>
      </p:sp>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p:txBody>
          <a:bodyPr/>
          <a:lstStyle/>
          <a:p>
            <a:r>
              <a:rPr lang="en-AU"/>
              <a:t>Getting close to the true (but unknown) value, i.e. accuracy, most of the time (degree of confidence) is balanced against natural variability after eliminating the effects of obvious trends and the objective of the investigation hypothesis.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2BB9AD-21FC-4D39-AA03-CEDC558C9B93}" type="slidenum">
              <a:rPr lang="en-US"/>
              <a:pPr/>
              <a:t>16</a:t>
            </a:fld>
            <a:endParaRPr lang="en-US"/>
          </a:p>
        </p:txBody>
      </p:sp>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p:txBody>
          <a:bodyPr/>
          <a:lstStyle/>
          <a:p>
            <a:r>
              <a:rPr lang="en-AU"/>
              <a:t>This is from Austin Brown's table in Peverill </a:t>
            </a:r>
            <a:r>
              <a:rPr lang="en-AU" i="1"/>
              <a:t>et al.</a:t>
            </a:r>
            <a:r>
              <a:rPr lang="en-AU"/>
              <a:t> 1999.  Point out that subsoils are more variable than surface soil such that the recommended number is a compromise between effort, reward and the soil test variability (subsoil samples are usually taken for pH and EC not for nutrient deficiency investigations).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CCF69A-1B83-42F8-B091-87437E323138}" type="slidenum">
              <a:rPr lang="en-US"/>
              <a:pPr/>
              <a:t>17</a:t>
            </a:fld>
            <a:endParaRPr lang="en-US"/>
          </a:p>
        </p:txBody>
      </p:sp>
      <p:sp>
        <p:nvSpPr>
          <p:cNvPr id="344066" name="Rectangle 2"/>
          <p:cNvSpPr>
            <a:spLocks noGrp="1" noRot="1" noChangeAspect="1" noChangeArrowheads="1" noTextEdit="1"/>
          </p:cNvSpPr>
          <p:nvPr>
            <p:ph type="sldImg"/>
          </p:nvPr>
        </p:nvSpPr>
        <p:spPr>
          <a:ln/>
        </p:spPr>
      </p:sp>
      <p:sp>
        <p:nvSpPr>
          <p:cNvPr id="344067" name="Rectangle 3"/>
          <p:cNvSpPr>
            <a:spLocks noGrp="1" noChangeArrowheads="1"/>
          </p:cNvSpPr>
          <p:nvPr>
            <p:ph type="body" idx="1"/>
          </p:nvPr>
        </p:nvSpPr>
        <p:spPr/>
        <p:txBody>
          <a:bodyPr/>
          <a:lstStyle/>
          <a:p>
            <a:r>
              <a:rPr lang="en-AU" dirty="0"/>
              <a:t>Random patterns are </a:t>
            </a:r>
            <a:r>
              <a:rPr lang="en-AU" dirty="0" smtClean="0"/>
              <a:t>desired</a:t>
            </a:r>
            <a:r>
              <a:rPr lang="en-AU" baseline="0" dirty="0" smtClean="0"/>
              <a:t> </a:t>
            </a:r>
            <a:r>
              <a:rPr lang="en-AU" dirty="0" smtClean="0"/>
              <a:t>according </a:t>
            </a:r>
            <a:r>
              <a:rPr lang="en-AU" dirty="0"/>
              <a:t>to classical statistics but geostatistics suggests a grid pattern is the most efficient.  Given that there is usually no prior knowledge of the fertility trends in paddocks, other than those inferred from obvious differences in colour, texture, topography, paddock history and </a:t>
            </a:r>
            <a:r>
              <a:rPr lang="en-AU" dirty="0" smtClean="0"/>
              <a:t>plant performance</a:t>
            </a:r>
            <a:r>
              <a:rPr lang="en-AU" dirty="0"/>
              <a:t>, a grid pattern is recommended.  It will also be more practical in achieving an even coverage of a paddock than a random pattern.  </a:t>
            </a:r>
            <a:r>
              <a:rPr lang="en-AU" dirty="0" smtClean="0"/>
              <a:t>A grid pattern will also facilitate remember how many cores have been taken.</a:t>
            </a:r>
            <a:r>
              <a:rPr lang="en-AU" baseline="0" dirty="0" smtClean="0"/>
              <a:t>  </a:t>
            </a:r>
            <a:r>
              <a:rPr lang="en-AU" dirty="0" smtClean="0"/>
              <a:t>Obviously</a:t>
            </a:r>
            <a:r>
              <a:rPr lang="en-AU" dirty="0"/>
              <a:t>, any available information should be used to modify the grid pattern to exclude unusual or non-target areas.</a:t>
            </a:r>
          </a:p>
          <a:p>
            <a:endParaRPr lang="en-AU" dirty="0"/>
          </a:p>
          <a:p>
            <a:r>
              <a:rPr lang="en-AU" dirty="0"/>
              <a:t>It is not enough to simply walk through the gate and get a spade-full of soil to put into the sample bag</a:t>
            </a:r>
            <a:r>
              <a:rPr lang="en-AU" dirty="0" smtClean="0"/>
              <a:t>.</a:t>
            </a:r>
            <a:endParaRPr lang="en-AU"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353D07-FA7E-4FAC-AED7-2C40674DE05A}" type="slidenum">
              <a:rPr lang="en-US"/>
              <a:pPr/>
              <a:t>18</a:t>
            </a:fld>
            <a:endParaRPr lang="en-US"/>
          </a:p>
        </p:txBody>
      </p:sp>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p:txBody>
          <a:bodyPr/>
          <a:lstStyle/>
          <a:p>
            <a:r>
              <a:rPr lang="en-AU" dirty="0"/>
              <a:t>This and the following five slides can be used to illustrate how to deal with spatial trends in paddocks</a:t>
            </a:r>
            <a:r>
              <a:rPr lang="en-AU" dirty="0" smtClean="0"/>
              <a:t>.  The title</a:t>
            </a:r>
            <a:r>
              <a:rPr lang="en-AU" baseline="0" dirty="0" smtClean="0"/>
              <a:t> asks the question how many bags of soil come out of the paddock with how many cores in </a:t>
            </a:r>
            <a:r>
              <a:rPr lang="en-AU" baseline="0" smtClean="0"/>
              <a:t>each bag.</a:t>
            </a:r>
            <a:endParaRPr lang="en-A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FCC4EF-DC5E-482C-B530-E9F06EDCC394}" type="slidenum">
              <a:rPr lang="en-US"/>
              <a:pPr/>
              <a:t>19</a:t>
            </a:fld>
            <a:endParaRPr lang="en-US"/>
          </a:p>
        </p:txBody>
      </p:sp>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p:txBody>
          <a:bodyPr/>
          <a:lstStyle/>
          <a:p>
            <a:endParaRPr lang="en-A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F56020-D58D-4855-AFB1-8E2A3C1F65F0}" type="slidenum">
              <a:rPr lang="en-US"/>
              <a:pPr/>
              <a:t>20</a:t>
            </a:fld>
            <a:endParaRPr lang="en-US"/>
          </a:p>
        </p:txBody>
      </p:sp>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p:txBody>
          <a:bodyPr/>
          <a:lstStyle/>
          <a:p>
            <a:endParaRPr lang="en-A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43B288-A1C4-44A6-ADEF-D08E0B125742}" type="slidenum">
              <a:rPr lang="en-US"/>
              <a:pPr/>
              <a:t>21</a:t>
            </a:fld>
            <a:endParaRPr lang="en-US"/>
          </a:p>
        </p:txBody>
      </p:sp>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p:txBody>
          <a:bodyPr/>
          <a:lstStyle/>
          <a:p>
            <a:endParaRPr lang="en-A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269807-670A-4D1E-A58B-66112364E5C7}" type="slidenum">
              <a:rPr lang="en-US"/>
              <a:pPr/>
              <a:t>3</a:t>
            </a:fld>
            <a:endParaRPr lang="en-US"/>
          </a:p>
        </p:txBody>
      </p:sp>
      <p:sp>
        <p:nvSpPr>
          <p:cNvPr id="312322" name="Rectangle 2"/>
          <p:cNvSpPr>
            <a:spLocks noGrp="1" noRot="1" noChangeAspect="1" noChangeArrowheads="1" noTextEdit="1"/>
          </p:cNvSpPr>
          <p:nvPr>
            <p:ph type="sldImg"/>
          </p:nvPr>
        </p:nvSpPr>
        <p:spPr>
          <a:ln/>
        </p:spPr>
      </p:sp>
      <p:sp>
        <p:nvSpPr>
          <p:cNvPr id="312323" name="Rectangle 3"/>
          <p:cNvSpPr>
            <a:spLocks noGrp="1" noChangeArrowheads="1"/>
          </p:cNvSpPr>
          <p:nvPr>
            <p:ph type="body" idx="1"/>
          </p:nvPr>
        </p:nvSpPr>
        <p:spPr/>
        <p:txBody>
          <a:bodyPr/>
          <a:lstStyle/>
          <a:p>
            <a:endParaRPr lang="en-AU"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01A5AD-792D-4B4B-9120-442CDDFAE1A2}" type="slidenum">
              <a:rPr lang="en-US"/>
              <a:pPr/>
              <a:t>22</a:t>
            </a:fld>
            <a:endParaRPr lang="en-US"/>
          </a:p>
        </p:txBody>
      </p:sp>
      <p:sp>
        <p:nvSpPr>
          <p:cNvPr id="162818" name="Rectangle 2"/>
          <p:cNvSpPr>
            <a:spLocks noGrp="1" noRot="1" noChangeAspect="1" noChangeArrowheads="1" noTextEdit="1"/>
          </p:cNvSpPr>
          <p:nvPr>
            <p:ph type="sldImg"/>
          </p:nvPr>
        </p:nvSpPr>
        <p:spPr>
          <a:ln/>
        </p:spPr>
      </p:sp>
      <p:sp>
        <p:nvSpPr>
          <p:cNvPr id="162819" name="Rectangle 3"/>
          <p:cNvSpPr>
            <a:spLocks noGrp="1" noChangeArrowheads="1"/>
          </p:cNvSpPr>
          <p:nvPr>
            <p:ph type="body" idx="1"/>
          </p:nvPr>
        </p:nvSpPr>
        <p:spPr/>
        <p:txBody>
          <a:bodyPr/>
          <a:lstStyle/>
          <a:p>
            <a:r>
              <a:rPr lang="en-AU" dirty="0"/>
              <a:t>This slide can by used in place of the previous slides.</a:t>
            </a:r>
          </a:p>
          <a:p>
            <a:endParaRPr lang="en-AU" dirty="0"/>
          </a:p>
          <a:p>
            <a:r>
              <a:rPr lang="en-AU" dirty="0"/>
              <a:t>Emphasise how the size of the paddock and the enterprise can influence the answer to the questions in the heading.  Also discuss the reality of the ability of the farmer to alter management, for example change sowing or fertiliser rates, to suit the variations across this example paddock.</a:t>
            </a:r>
          </a:p>
          <a:p>
            <a:endParaRPr lang="en-AU" dirty="0"/>
          </a:p>
          <a:p>
            <a:r>
              <a:rPr lang="en-AU" dirty="0"/>
              <a:t>This discussion could be supplemented with aerial photographs of local paddocks.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2C2162-BE7B-4E30-8220-0E6BCD983C3C}" type="slidenum">
              <a:rPr lang="en-US"/>
              <a:pPr/>
              <a:t>23</a:t>
            </a:fld>
            <a:endParaRPr lang="en-US"/>
          </a:p>
        </p:txBody>
      </p:sp>
      <p:sp>
        <p:nvSpPr>
          <p:cNvPr id="178178" name="Rectangle 2"/>
          <p:cNvSpPr>
            <a:spLocks noGrp="1" noRot="1" noChangeAspect="1" noChangeArrowheads="1" noTextEdit="1"/>
          </p:cNvSpPr>
          <p:nvPr>
            <p:ph type="sldImg"/>
          </p:nvPr>
        </p:nvSpPr>
        <p:spPr>
          <a:ln/>
        </p:spPr>
      </p:sp>
      <p:sp>
        <p:nvSpPr>
          <p:cNvPr id="178179" name="Rectangle 3"/>
          <p:cNvSpPr>
            <a:spLocks noGrp="1" noChangeArrowheads="1"/>
          </p:cNvSpPr>
          <p:nvPr>
            <p:ph type="body" idx="1"/>
          </p:nvPr>
        </p:nvSpPr>
        <p:spPr/>
        <p:txBody>
          <a:bodyPr/>
          <a:lstStyle/>
          <a:p>
            <a:r>
              <a:rPr lang="en-AU"/>
              <a:t>Use to show what happens when a core is taken using the standard depth.  Discuss how mixing of soils in cultivated land may lessen this sin to the point that it may not make much difference.  Also, point out that when soil tests were calibrated, plough pans were ignored.  Try not to sample fluffy cultivated soil.  If this cannot be avoided, fluffy cultivated soils should be pressed down with the foot, first.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01E4B9-CA38-4954-92F3-0512212AE7B6}" type="slidenum">
              <a:rPr lang="en-US"/>
              <a:pPr/>
              <a:t>24</a:t>
            </a:fld>
            <a:endParaRPr lang="en-US"/>
          </a:p>
        </p:txBody>
      </p:sp>
      <p:sp>
        <p:nvSpPr>
          <p:cNvPr id="17410" name="Rectangle 2"/>
          <p:cNvSpPr>
            <a:spLocks noGrp="1" noRot="1" noChangeAspect="1" noChangeArrowheads="1"/>
          </p:cNvSpPr>
          <p:nvPr>
            <p:ph type="sldImg"/>
          </p:nvPr>
        </p:nvSpPr>
        <p:spPr bwMode="auto">
          <a:xfrm>
            <a:off x="1139825" y="684213"/>
            <a:ext cx="4576763" cy="3432175"/>
          </a:xfrm>
          <a:prstGeom prst="rect">
            <a:avLst/>
          </a:prstGeom>
          <a:noFill/>
          <a:ln w="12700" cap="flat">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411" name="Rectangle 3"/>
          <p:cNvSpPr>
            <a:spLocks noGrp="1" noChangeArrowheads="1"/>
          </p:cNvSpPr>
          <p:nvPr>
            <p:ph type="body" idx="1"/>
          </p:nvPr>
        </p:nvSpPr>
        <p:spPr bwMode="auto">
          <a:xfrm>
            <a:off x="877472" y="4344656"/>
            <a:ext cx="5101423" cy="412469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512" tIns="45757" rIns="91512" bIns="45757"/>
          <a:lstStyle/>
          <a:p>
            <a:endParaRPr lang="en-AU"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4FBEFD-51BB-426D-887C-B4F55033347B}" type="slidenum">
              <a:rPr lang="en-US"/>
              <a:pPr/>
              <a:t>25</a:t>
            </a:fld>
            <a:endParaRPr lang="en-US"/>
          </a:p>
        </p:txBody>
      </p:sp>
      <p:sp>
        <p:nvSpPr>
          <p:cNvPr id="29698" name="Rectangle 2"/>
          <p:cNvSpPr>
            <a:spLocks noGrp="1" noRot="1" noChangeAspect="1" noChangeArrowheads="1" noTextEdit="1"/>
          </p:cNvSpPr>
          <p:nvPr>
            <p:ph type="sldImg"/>
          </p:nvPr>
        </p:nvSpPr>
        <p:spPr bwMode="auto">
          <a:xfrm>
            <a:off x="1139825" y="684213"/>
            <a:ext cx="4576763" cy="3432175"/>
          </a:xfrm>
          <a:prstGeom prst="rect">
            <a:avLst/>
          </a:prstGeom>
          <a:noFill/>
          <a:ln w="12700" cap="flat">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699" name="Rectangle 3"/>
          <p:cNvSpPr>
            <a:spLocks noGrp="1" noChangeArrowheads="1"/>
          </p:cNvSpPr>
          <p:nvPr>
            <p:ph type="body" idx="1"/>
          </p:nvPr>
        </p:nvSpPr>
        <p:spPr bwMode="auto">
          <a:xfrm>
            <a:off x="877472" y="4344656"/>
            <a:ext cx="5101423" cy="412469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512" tIns="45757" rIns="91512" bIns="45757"/>
          <a:lstStyle/>
          <a:p>
            <a:r>
              <a:rPr lang="en-AU"/>
              <a:t>Having discussed sampling depth, we can now look at practicalities of how you get the surface and sub-surface samples with the tools available.</a:t>
            </a:r>
          </a:p>
          <a:p>
            <a:endParaRPr lang="en-AU"/>
          </a:p>
          <a:p>
            <a:r>
              <a:rPr lang="en-AU"/>
              <a:t>Need to point out that augers pull more surface soil than subsurface soil, from the hole.  This is a big problem where strong concentration gradients develop in soils, e.g. broadcast fertilisers on permanent pastures or where the soil has not been cultivated.  </a:t>
            </a:r>
          </a:p>
          <a:p>
            <a:endParaRPr lang="en-AU"/>
          </a:p>
          <a:p>
            <a:r>
              <a:rPr lang="en-AU"/>
              <a:t>Take parallel sided in-tact cores with a spade or, preferably, a corer.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1A1F04-2AA2-452C-A5CB-AB628F4D3CB9}" type="slidenum">
              <a:rPr lang="en-US"/>
              <a:pPr/>
              <a:t>27</a:t>
            </a:fld>
            <a:endParaRPr lang="en-US"/>
          </a:p>
        </p:txBody>
      </p:sp>
      <p:sp>
        <p:nvSpPr>
          <p:cNvPr id="31746" name="Rectangle 2"/>
          <p:cNvSpPr>
            <a:spLocks noGrp="1" noRot="1" noChangeAspect="1" noChangeArrowheads="1" noTextEdit="1"/>
          </p:cNvSpPr>
          <p:nvPr>
            <p:ph type="sldImg"/>
          </p:nvPr>
        </p:nvSpPr>
        <p:spPr bwMode="auto">
          <a:xfrm>
            <a:off x="1139825" y="684213"/>
            <a:ext cx="4576763" cy="3432175"/>
          </a:xfrm>
          <a:prstGeom prst="rect">
            <a:avLst/>
          </a:prstGeom>
          <a:noFill/>
          <a:ln w="12700" cap="flat">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1747" name="Rectangle 3"/>
          <p:cNvSpPr>
            <a:spLocks noGrp="1" noChangeArrowheads="1"/>
          </p:cNvSpPr>
          <p:nvPr>
            <p:ph type="body" idx="1"/>
          </p:nvPr>
        </p:nvSpPr>
        <p:spPr bwMode="auto">
          <a:xfrm>
            <a:off x="877472" y="4344656"/>
            <a:ext cx="5101423" cy="412469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512" tIns="45757" rIns="91512" bIns="45757"/>
          <a:lstStyle/>
          <a:p>
            <a:r>
              <a:rPr lang="en-AU" dirty="0"/>
              <a:t>The ute is not for storing soil samples.  Don’t store samples in </a:t>
            </a:r>
            <a:r>
              <a:rPr lang="en-AU" dirty="0" smtClean="0"/>
              <a:t>the</a:t>
            </a:r>
            <a:r>
              <a:rPr lang="en-AU" baseline="0" dirty="0" smtClean="0"/>
              <a:t> cabin of </a:t>
            </a:r>
            <a:r>
              <a:rPr lang="en-AU" dirty="0" smtClean="0"/>
              <a:t>a </a:t>
            </a:r>
            <a:r>
              <a:rPr lang="en-AU" dirty="0"/>
              <a:t>ute or </a:t>
            </a:r>
            <a:r>
              <a:rPr lang="en-AU" dirty="0" smtClean="0"/>
              <a:t>tractor.  </a:t>
            </a:r>
            <a:r>
              <a:rPr lang="en-AU" dirty="0"/>
              <a:t>Don’t leave samples in a plastic bag in the sun.  Be aware that couriers do not necessarily prevent samples being left in the sun.</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1A1F04-2AA2-452C-A5CB-AB628F4D3CB9}" type="slidenum">
              <a:rPr lang="en-US"/>
              <a:pPr/>
              <a:t>28</a:t>
            </a:fld>
            <a:endParaRPr lang="en-US"/>
          </a:p>
        </p:txBody>
      </p:sp>
      <p:sp>
        <p:nvSpPr>
          <p:cNvPr id="31746" name="Rectangle 2"/>
          <p:cNvSpPr>
            <a:spLocks noGrp="1" noRot="1" noChangeAspect="1" noChangeArrowheads="1" noTextEdit="1"/>
          </p:cNvSpPr>
          <p:nvPr>
            <p:ph type="sldImg"/>
          </p:nvPr>
        </p:nvSpPr>
        <p:spPr bwMode="auto">
          <a:xfrm>
            <a:off x="1139825" y="684213"/>
            <a:ext cx="4576763" cy="3432175"/>
          </a:xfrm>
          <a:prstGeom prst="rect">
            <a:avLst/>
          </a:prstGeom>
          <a:noFill/>
          <a:ln w="12700" cap="flat">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1747" name="Rectangle 3"/>
          <p:cNvSpPr>
            <a:spLocks noGrp="1" noChangeArrowheads="1"/>
          </p:cNvSpPr>
          <p:nvPr>
            <p:ph type="body" idx="1"/>
          </p:nvPr>
        </p:nvSpPr>
        <p:spPr bwMode="auto">
          <a:xfrm>
            <a:off x="877472" y="4344656"/>
            <a:ext cx="5101423" cy="412469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512" tIns="45757" rIns="91512" bIns="45757"/>
          <a:lstStyle/>
          <a:p>
            <a:r>
              <a:rPr lang="en-AU"/>
              <a:t>The ute is not for storing soil samples.  Don’t store samples in a ute or tractor cabin.  Don’t leave samples in a plastic bag in the sun.  Be aware that couriers do not necessarily prevent samples being left in the sun.</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B24EC7-88F7-4E5D-83F6-F4C6AE85A02B}" type="slidenum">
              <a:rPr lang="en-US"/>
              <a:pPr/>
              <a:t>29</a:t>
            </a:fld>
            <a:endParaRPr lang="en-US"/>
          </a:p>
        </p:txBody>
      </p:sp>
      <p:sp>
        <p:nvSpPr>
          <p:cNvPr id="33794" name="Rectangle 2"/>
          <p:cNvSpPr>
            <a:spLocks noGrp="1" noRot="1" noChangeAspect="1" noChangeArrowheads="1" noTextEdit="1"/>
          </p:cNvSpPr>
          <p:nvPr>
            <p:ph type="sldImg"/>
          </p:nvPr>
        </p:nvSpPr>
        <p:spPr bwMode="auto">
          <a:xfrm>
            <a:off x="1139825" y="684213"/>
            <a:ext cx="4576763" cy="3432175"/>
          </a:xfrm>
          <a:prstGeom prst="rect">
            <a:avLst/>
          </a:prstGeom>
          <a:noFill/>
          <a:ln w="12700" cap="flat">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795" name="Rectangle 3"/>
          <p:cNvSpPr>
            <a:spLocks noGrp="1" noChangeArrowheads="1"/>
          </p:cNvSpPr>
          <p:nvPr>
            <p:ph type="body" idx="1"/>
          </p:nvPr>
        </p:nvSpPr>
        <p:spPr bwMode="auto">
          <a:xfrm>
            <a:off x="877472" y="4344656"/>
            <a:ext cx="5101423" cy="412469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512" tIns="45757" rIns="91512" bIns="45757"/>
          <a:lstStyle/>
          <a:p>
            <a:endParaRPr lang="en-AU"/>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579F01-C883-472F-A8AD-37A72D1C49A8}" type="slidenum">
              <a:rPr lang="en-US"/>
              <a:pPr/>
              <a:t>30</a:t>
            </a:fld>
            <a:endParaRPr lang="en-US"/>
          </a:p>
        </p:txBody>
      </p:sp>
      <p:sp>
        <p:nvSpPr>
          <p:cNvPr id="363522" name="Rectangle 2"/>
          <p:cNvSpPr>
            <a:spLocks noGrp="1" noRot="1" noChangeAspect="1" noChangeArrowheads="1" noTextEdit="1"/>
          </p:cNvSpPr>
          <p:nvPr>
            <p:ph type="sldImg"/>
          </p:nvPr>
        </p:nvSpPr>
        <p:spPr>
          <a:ln/>
        </p:spPr>
      </p:sp>
      <p:sp>
        <p:nvSpPr>
          <p:cNvPr id="363523" name="Rectangle 3"/>
          <p:cNvSpPr>
            <a:spLocks noGrp="1" noChangeArrowheads="1"/>
          </p:cNvSpPr>
          <p:nvPr>
            <p:ph type="body" idx="1"/>
          </p:nvPr>
        </p:nvSpPr>
        <p:spPr/>
        <p:txBody>
          <a:bodyPr/>
          <a:lstStyle/>
          <a:p>
            <a:r>
              <a:rPr lang="en-AU"/>
              <a:t>Some states and countries, and even specified areas within some states, have strict quarantine requirements for soil or plant samples. </a:t>
            </a:r>
            <a:r>
              <a:rPr lang="en-AU" dirty="0"/>
              <a:t>This can mean that samples must be sterilised before they cross an international or state border, or the boundary of a quarantined area.  This can also mean that the samples cannot be sent from the farm to the laboratory.  Quarantine requirements change from time to time. </a:t>
            </a:r>
          </a:p>
          <a:p>
            <a:endParaRPr lang="en-AU" dirty="0"/>
          </a:p>
          <a:p>
            <a:r>
              <a:rPr lang="en-AU" dirty="0"/>
              <a:t>Importantly, the kind of treatments specified by quarantine regulations can alter the alter the test results.  For example, samples may need to be dried, steamed, baked, irradiated or poisoned. </a:t>
            </a:r>
          </a:p>
          <a:p>
            <a:endParaRPr lang="en-AU" dirty="0"/>
          </a:p>
          <a:p>
            <a:r>
              <a:rPr lang="en-AU" dirty="0"/>
              <a:t>Check quarantine regulations before you take the sample.</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F0A2EE-4B53-4E84-AC5F-A188632B72DF}" type="slidenum">
              <a:rPr lang="en-US"/>
              <a:pPr/>
              <a:t>35</a:t>
            </a:fld>
            <a:endParaRPr lang="en-US"/>
          </a:p>
        </p:txBody>
      </p:sp>
      <p:sp>
        <p:nvSpPr>
          <p:cNvPr id="219138" name="Rectangle 2"/>
          <p:cNvSpPr>
            <a:spLocks noGrp="1" noRot="1" noChangeAspect="1" noChangeArrowheads="1" noTextEdit="1"/>
          </p:cNvSpPr>
          <p:nvPr>
            <p:ph type="sldImg"/>
          </p:nvPr>
        </p:nvSpPr>
        <p:spPr>
          <a:ln/>
        </p:spPr>
      </p:sp>
      <p:sp>
        <p:nvSpPr>
          <p:cNvPr id="219139" name="Rectangle 3"/>
          <p:cNvSpPr>
            <a:spLocks noGrp="1" noChangeArrowheads="1"/>
          </p:cNvSpPr>
          <p:nvPr>
            <p:ph type="body" idx="1"/>
          </p:nvPr>
        </p:nvSpPr>
        <p:spPr/>
        <p:txBody>
          <a:bodyPr/>
          <a:lstStyle/>
          <a:p>
            <a:endParaRPr lang="en-A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749B77-6D66-48A2-AA0A-9FDDF2B5A7CC}" type="slidenum">
              <a:rPr lang="en-US"/>
              <a:pPr/>
              <a:t>4</a:t>
            </a:fld>
            <a:endParaRPr lang="en-US"/>
          </a:p>
        </p:txBody>
      </p:sp>
      <p:sp>
        <p:nvSpPr>
          <p:cNvPr id="338946" name="Rectangle 2"/>
          <p:cNvSpPr>
            <a:spLocks noGrp="1" noRot="1" noChangeAspect="1" noChangeArrowheads="1" noTextEdit="1"/>
          </p:cNvSpPr>
          <p:nvPr>
            <p:ph type="sldImg"/>
          </p:nvPr>
        </p:nvSpPr>
        <p:spPr>
          <a:ln/>
        </p:spPr>
      </p:sp>
      <p:sp>
        <p:nvSpPr>
          <p:cNvPr id="338947" name="Rectangle 3"/>
          <p:cNvSpPr>
            <a:spLocks noGrp="1" noChangeArrowheads="1"/>
          </p:cNvSpPr>
          <p:nvPr>
            <p:ph type="body" idx="1"/>
          </p:nvPr>
        </p:nvSpPr>
        <p:spPr/>
        <p:txBody>
          <a:bodyPr/>
          <a:lstStyle/>
          <a:p>
            <a:r>
              <a:rPr lang="en-AU" dirty="0" smtClean="0"/>
              <a:t>Soil testing is part of a larger picture.  The chemist is only involved on the laboratory analysis.  The agronomist is involved in the recommendation step.  The soil scientist ties these together.  The adviser has to sufficiently understand the technical aspects of sampling, analysis, interpretation and agronomy to produce a recommendation.  The farmer has to understand these also, albeit to a less detailed intensity, but sufficient for the farmer to now what good sampling and analysis looks like and so is able to make a useful decision. </a:t>
            </a:r>
          </a:p>
          <a:p>
            <a:endParaRPr lang="en-AU" dirty="0" smtClean="0"/>
          </a:p>
          <a:p>
            <a:r>
              <a:rPr lang="en-AU" dirty="0" smtClean="0"/>
              <a:t>It </a:t>
            </a:r>
            <a:r>
              <a:rPr lang="en-AU" dirty="0"/>
              <a:t>is important to distinguish between soil testing when investigating soil fertility </a:t>
            </a:r>
            <a:r>
              <a:rPr lang="en-AU" dirty="0" smtClean="0"/>
              <a:t>(soil fertility, soil health and</a:t>
            </a:r>
            <a:r>
              <a:rPr lang="en-AU" baseline="0" dirty="0" smtClean="0"/>
              <a:t> soil condition are synonymous in this instance)</a:t>
            </a:r>
            <a:r>
              <a:rPr lang="en-AU" dirty="0" smtClean="0"/>
              <a:t>, </a:t>
            </a:r>
            <a:r>
              <a:rPr lang="en-AU" dirty="0"/>
              <a:t>soil testing for getting an organic farming certificate and soil testing for regulation.  The latter two have defined methods with unequivocal outcomes. In comparison to those used for testing </a:t>
            </a:r>
            <a:r>
              <a:rPr lang="en-AU" dirty="0" smtClean="0"/>
              <a:t>soil </a:t>
            </a:r>
            <a:r>
              <a:rPr lang="en-AU" dirty="0"/>
              <a:t>fertility, these defined methods of sampling, analysis and interpretation are followed without deviation from the documented instructions.  Testing to meet regulation or certification rules are not considered any </a:t>
            </a:r>
            <a:r>
              <a:rPr lang="en-AU" dirty="0" smtClean="0"/>
              <a:t>further.</a:t>
            </a:r>
            <a:endParaRPr lang="en-AU" dirty="0"/>
          </a:p>
          <a:p>
            <a:endParaRPr lang="en-AU"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Within a paddock, sample the main area of land that has consistent soil type, landform and plant growth</a:t>
            </a:r>
          </a:p>
          <a:p>
            <a:r>
              <a:rPr lang="en-AU" dirty="0" smtClean="0"/>
              <a:t>Exclude obviously unusual areas (may or may not have the same results depending on test, soil processes, landform, management, animal behaviour, etc.)</a:t>
            </a:r>
          </a:p>
          <a:p>
            <a:endParaRPr lang="en-AU" dirty="0"/>
          </a:p>
        </p:txBody>
      </p:sp>
      <p:sp>
        <p:nvSpPr>
          <p:cNvPr id="4" name="Slide Number Placeholder 3"/>
          <p:cNvSpPr>
            <a:spLocks noGrp="1"/>
          </p:cNvSpPr>
          <p:nvPr>
            <p:ph type="sldNum" sz="quarter" idx="10"/>
          </p:nvPr>
        </p:nvSpPr>
        <p:spPr/>
        <p:txBody>
          <a:bodyPr/>
          <a:lstStyle/>
          <a:p>
            <a:fld id="{A13850A2-1E31-7A47-8587-B459B9033867}" type="slidenum">
              <a:rPr lang="en-US" smtClean="0"/>
              <a:t>5</a:t>
            </a:fld>
            <a:endParaRPr lang="en-US"/>
          </a:p>
        </p:txBody>
      </p:sp>
    </p:spTree>
    <p:extLst>
      <p:ext uri="{BB962C8B-B14F-4D97-AF65-F5344CB8AC3E}">
        <p14:creationId xmlns:p14="http://schemas.microsoft.com/office/powerpoint/2010/main" val="1074401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749B77-6D66-48A2-AA0A-9FDDF2B5A7CC}" type="slidenum">
              <a:rPr lang="en-US"/>
              <a:pPr/>
              <a:t>6</a:t>
            </a:fld>
            <a:endParaRPr lang="en-US"/>
          </a:p>
        </p:txBody>
      </p:sp>
      <p:sp>
        <p:nvSpPr>
          <p:cNvPr id="338946" name="Rectangle 2"/>
          <p:cNvSpPr>
            <a:spLocks noGrp="1" noRot="1" noChangeAspect="1" noChangeArrowheads="1" noTextEdit="1"/>
          </p:cNvSpPr>
          <p:nvPr>
            <p:ph type="sldImg"/>
          </p:nvPr>
        </p:nvSpPr>
        <p:spPr>
          <a:ln/>
        </p:spPr>
      </p:sp>
      <p:sp>
        <p:nvSpPr>
          <p:cNvPr id="338947" name="Rectangle 3"/>
          <p:cNvSpPr>
            <a:spLocks noGrp="1" noChangeArrowheads="1"/>
          </p:cNvSpPr>
          <p:nvPr>
            <p:ph type="body" idx="1"/>
          </p:nvPr>
        </p:nvSpPr>
        <p:spPr/>
        <p:txBody>
          <a:bodyPr/>
          <a:lstStyle/>
          <a:p>
            <a:r>
              <a:rPr lang="en-AU" dirty="0" smtClean="0"/>
              <a:t>A soil test must be able to indicate</a:t>
            </a:r>
            <a:r>
              <a:rPr lang="en-AU" baseline="0" dirty="0" smtClean="0"/>
              <a:t> whether or not a management action will have an environmental effect.  Otherwise it is useless.  Soil testing can be of any kind ranging from laboratory analysis of a sample taken from the paddock, to visual assessment of the paddock or soil.</a:t>
            </a:r>
            <a:endParaRPr lang="en-AU"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AB178E-E40A-46C6-AD6C-EC24AABB695A}" type="slidenum">
              <a:rPr lang="en-US"/>
              <a:pPr/>
              <a:t>7</a:t>
            </a:fld>
            <a:endParaRPr lang="en-US"/>
          </a:p>
        </p:txBody>
      </p:sp>
      <p:sp>
        <p:nvSpPr>
          <p:cNvPr id="246786" name="Rectangle 2"/>
          <p:cNvSpPr>
            <a:spLocks noGrp="1" noRot="1" noChangeAspect="1" noChangeArrowheads="1" noTextEdit="1"/>
          </p:cNvSpPr>
          <p:nvPr>
            <p:ph type="sldImg"/>
          </p:nvPr>
        </p:nvSpPr>
        <p:spPr>
          <a:ln/>
        </p:spPr>
      </p:sp>
      <p:sp>
        <p:nvSpPr>
          <p:cNvPr id="246787" name="Rectangle 3"/>
          <p:cNvSpPr>
            <a:spLocks noGrp="1" noChangeArrowheads="1"/>
          </p:cNvSpPr>
          <p:nvPr>
            <p:ph type="body" idx="1"/>
          </p:nvPr>
        </p:nvSpPr>
        <p:spPr/>
        <p:txBody>
          <a:bodyPr/>
          <a:lstStyle/>
          <a:p>
            <a:r>
              <a:rPr lang="en-AU" dirty="0"/>
              <a:t>Questions </a:t>
            </a:r>
            <a:r>
              <a:rPr lang="en-AU" dirty="0" smtClean="0"/>
              <a:t>usually </a:t>
            </a:r>
            <a:r>
              <a:rPr lang="en-AU" dirty="0"/>
              <a:t>resolve themselves into one of the above.  Each of these demand different testing strategies.  The sampling strategy and the choice of tests are then dictated by the testing hypothesis</a:t>
            </a:r>
            <a:r>
              <a:rPr lang="en-AU" dirty="0" smtClean="0"/>
              <a:t>.  Here we</a:t>
            </a:r>
            <a:r>
              <a:rPr lang="en-AU" baseline="0" dirty="0" smtClean="0"/>
              <a:t> are sampling to assess the unknown fertility in a paddock that has either never been tested or tested so long ago as to need retesting, to achieve good ground cover whether as pasture (native or introduced) or crop.  We are using an external reference for interpreting the tests.  In contrast, testing as part of a monitoring program, and or testing to solve a problem, has internal references.</a:t>
            </a:r>
            <a:endParaRPr lang="en-AU"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F827D8-8168-497E-A2EA-985B6DE0226C}" type="slidenum">
              <a:rPr lang="en-US"/>
              <a:pPr/>
              <a:t>8</a:t>
            </a:fld>
            <a:endParaRPr lang="en-US"/>
          </a:p>
        </p:txBody>
      </p:sp>
      <p:sp>
        <p:nvSpPr>
          <p:cNvPr id="315394" name="Rectangle 2"/>
          <p:cNvSpPr>
            <a:spLocks noGrp="1" noRot="1" noChangeAspect="1" noChangeArrowheads="1" noTextEdit="1"/>
          </p:cNvSpPr>
          <p:nvPr>
            <p:ph type="sldImg"/>
          </p:nvPr>
        </p:nvSpPr>
        <p:spPr>
          <a:ln/>
        </p:spPr>
      </p:sp>
      <p:sp>
        <p:nvSpPr>
          <p:cNvPr id="315395" name="Rectangle 3"/>
          <p:cNvSpPr>
            <a:spLocks noGrp="1" noChangeArrowheads="1"/>
          </p:cNvSpPr>
          <p:nvPr>
            <p:ph type="body" idx="1"/>
          </p:nvPr>
        </p:nvSpPr>
        <p:spPr/>
        <p:txBody>
          <a:bodyPr/>
          <a:lstStyle/>
          <a:p>
            <a:r>
              <a:rPr lang="en-AU" dirty="0"/>
              <a:t>Must match sampling, </a:t>
            </a:r>
            <a:r>
              <a:rPr lang="en-AU" dirty="0" smtClean="0"/>
              <a:t>test, </a:t>
            </a:r>
            <a:r>
              <a:rPr lang="en-AU" dirty="0"/>
              <a:t>agronomic practises and growth conditions, (e.g. sampling, fertiliser, species, soil), between the tested paddock and the original research.  </a:t>
            </a:r>
          </a:p>
          <a:p>
            <a:endParaRPr lang="en-AU" dirty="0"/>
          </a:p>
          <a:p>
            <a:r>
              <a:rPr lang="en-AU" dirty="0"/>
              <a:t>Most of the research on calibrating soil tests has focussed on P and most has been on P response in wheat and pastures.  There has been less effort on N and K, and even less on the other </a:t>
            </a:r>
            <a:r>
              <a:rPr lang="en-AU" dirty="0" smtClean="0"/>
              <a:t>nutrients, e.g. copper, and </a:t>
            </a:r>
            <a:r>
              <a:rPr lang="en-AU" dirty="0" err="1" smtClean="0"/>
              <a:t>phytotoxins</a:t>
            </a:r>
            <a:r>
              <a:rPr lang="en-AU" dirty="0" smtClean="0"/>
              <a:t>,</a:t>
            </a:r>
            <a:r>
              <a:rPr lang="en-AU" baseline="0" dirty="0" smtClean="0"/>
              <a:t> e.g. aluminium</a:t>
            </a:r>
            <a:r>
              <a:rPr lang="en-AU" dirty="0" smtClean="0"/>
              <a:t>.  </a:t>
            </a:r>
            <a:r>
              <a:rPr lang="en-AU" dirty="0"/>
              <a:t>The audience needs to be made aware of the restrictions this places on the universal use of soil testing</a:t>
            </a:r>
            <a:r>
              <a:rPr lang="en-AU" dirty="0" smtClean="0"/>
              <a:t>.</a:t>
            </a:r>
            <a:endParaRPr lang="en-AU" dirty="0"/>
          </a:p>
          <a:p>
            <a:endParaRPr lang="en-AU"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AC0028-002C-4E63-A884-6C00333D3061}" type="slidenum">
              <a:rPr lang="en-US"/>
              <a:pPr/>
              <a:t>9</a:t>
            </a:fld>
            <a:endParaRPr lang="en-US"/>
          </a:p>
        </p:txBody>
      </p:sp>
      <p:sp>
        <p:nvSpPr>
          <p:cNvPr id="317442" name="Rectangle 2"/>
          <p:cNvSpPr>
            <a:spLocks noGrp="1" noRot="1" noChangeAspect="1" noChangeArrowheads="1" noTextEdit="1"/>
          </p:cNvSpPr>
          <p:nvPr>
            <p:ph type="sldImg"/>
          </p:nvPr>
        </p:nvSpPr>
        <p:spPr>
          <a:ln/>
        </p:spPr>
      </p:sp>
      <p:sp>
        <p:nvSpPr>
          <p:cNvPr id="317443" name="Rectangle 3"/>
          <p:cNvSpPr>
            <a:spLocks noGrp="1" noChangeArrowheads="1"/>
          </p:cNvSpPr>
          <p:nvPr>
            <p:ph type="body" idx="1"/>
          </p:nvPr>
        </p:nvSpPr>
        <p:spPr/>
        <p:txBody>
          <a:bodyPr/>
          <a:lstStyle/>
          <a:p>
            <a:r>
              <a:rPr lang="en-AU" dirty="0" smtClean="0"/>
              <a:t>Use </a:t>
            </a:r>
            <a:r>
              <a:rPr lang="en-AU" dirty="0"/>
              <a:t>calibrated soil tests and their sampling protocols for monitoring programs, as this allows comparison with soil test </a:t>
            </a:r>
            <a:r>
              <a:rPr lang="en-AU" dirty="0" smtClean="0"/>
              <a:t>calibrations</a:t>
            </a:r>
            <a:r>
              <a:rPr lang="en-AU" baseline="0" dirty="0" smtClean="0"/>
              <a:t> in addition to knowingly using soil tests which have a relationship to the known impacts of a management action on the environment.</a:t>
            </a:r>
            <a:endParaRPr lang="en-AU" dirty="0"/>
          </a:p>
          <a:p>
            <a:endParaRPr lang="en-AU" dirty="0"/>
          </a:p>
          <a:p>
            <a:r>
              <a:rPr lang="en-AU" dirty="0"/>
              <a:t>In the past this method involves using physical marks to delineate the monitoring site.  Now we can use GPS to mark out each monitoring site.  However, the selection of an area of land as a monitoring site would still be based on prior knowledge, especially </a:t>
            </a:r>
            <a:r>
              <a:rPr lang="en-AU" dirty="0" smtClean="0"/>
              <a:t>pasture</a:t>
            </a:r>
            <a:r>
              <a:rPr lang="en-AU" baseline="0" dirty="0" smtClean="0"/>
              <a:t> condition, </a:t>
            </a:r>
            <a:r>
              <a:rPr lang="en-AU" dirty="0" smtClean="0"/>
              <a:t>yield maps or </a:t>
            </a:r>
            <a:r>
              <a:rPr lang="en-AU" dirty="0"/>
              <a:t>EM maps.  Practical reasons could also be preferably at  soil moisture monitoring location.</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D4750A-AA40-4A9E-A597-FD54BF8AC140}" type="slidenum">
              <a:rPr lang="en-US"/>
              <a:pPr/>
              <a:t>10</a:t>
            </a:fld>
            <a:endParaRPr lang="en-US"/>
          </a:p>
        </p:txBody>
      </p:sp>
      <p:sp>
        <p:nvSpPr>
          <p:cNvPr id="241666" name="Rectangle 2"/>
          <p:cNvSpPr>
            <a:spLocks noGrp="1" noRot="1" noChangeAspect="1" noChangeArrowheads="1" noTextEdit="1"/>
          </p:cNvSpPr>
          <p:nvPr>
            <p:ph type="sldImg"/>
          </p:nvPr>
        </p:nvSpPr>
        <p:spPr>
          <a:ln/>
        </p:spPr>
      </p:sp>
      <p:sp>
        <p:nvSpPr>
          <p:cNvPr id="241667" name="Rectangle 3"/>
          <p:cNvSpPr>
            <a:spLocks noGrp="1" noChangeArrowheads="1"/>
          </p:cNvSpPr>
          <p:nvPr>
            <p:ph type="body" idx="1"/>
          </p:nvPr>
        </p:nvSpPr>
        <p:spPr/>
        <p:txBody>
          <a:bodyPr/>
          <a:lstStyle/>
          <a:p>
            <a:endParaRPr lang="en-AU"/>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1238160" y="1710917"/>
            <a:ext cx="7346952" cy="1737375"/>
          </a:xfrm>
        </p:spPr>
        <p:txBody>
          <a:bodyPr anchor="b" anchorCtr="0">
            <a:normAutofit/>
          </a:bodyPr>
          <a:lstStyle>
            <a:lvl1pPr algn="r">
              <a:defRPr sz="4000" b="1" i="0">
                <a:solidFill>
                  <a:schemeClr val="bg1"/>
                </a:solidFill>
                <a:latin typeface="Times New Roman" panose="02020603050405020304" pitchFamily="18" charset="0"/>
                <a:cs typeface="Times New Roman" panose="02020603050405020304" pitchFamily="18" charset="0"/>
              </a:defRPr>
            </a:lvl1pPr>
          </a:lstStyle>
          <a:p>
            <a:r>
              <a:rPr lang="en-AU" dirty="0" smtClean="0"/>
              <a:t>Click to edit </a:t>
            </a:r>
            <a:br>
              <a:rPr lang="en-AU" dirty="0" smtClean="0"/>
            </a:br>
            <a:r>
              <a:rPr lang="en-AU" dirty="0" smtClean="0"/>
              <a:t>Master title style</a:t>
            </a:r>
            <a:endParaRPr lang="en-US" dirty="0"/>
          </a:p>
        </p:txBody>
      </p:sp>
      <p:sp>
        <p:nvSpPr>
          <p:cNvPr id="3" name="Subtitle 2"/>
          <p:cNvSpPr>
            <a:spLocks noGrp="1"/>
          </p:cNvSpPr>
          <p:nvPr>
            <p:ph type="subTitle" idx="1"/>
          </p:nvPr>
        </p:nvSpPr>
        <p:spPr>
          <a:xfrm>
            <a:off x="1238158" y="3448292"/>
            <a:ext cx="7346953" cy="1710917"/>
          </a:xfrm>
        </p:spPr>
        <p:txBody>
          <a:bodyPr/>
          <a:lstStyle>
            <a:lvl1pPr marL="0" indent="0" algn="r">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smtClean="0"/>
              <a:t>Click to edit Master subtitle style</a:t>
            </a:r>
            <a:endParaRPr lang="en-US" dirty="0"/>
          </a:p>
        </p:txBody>
      </p:sp>
    </p:spTree>
    <p:extLst>
      <p:ext uri="{BB962C8B-B14F-4D97-AF65-F5344CB8AC3E}">
        <p14:creationId xmlns:p14="http://schemas.microsoft.com/office/powerpoint/2010/main" val="343773774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1_Blank">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245225"/>
            <a:ext cx="2133600" cy="476250"/>
          </a:xfrm>
          <a:prstGeom prst="rect">
            <a:avLst/>
          </a:prstGeom>
        </p:spPr>
        <p:txBody>
          <a:bodyPr/>
          <a:lstStyle>
            <a:lvl1pPr>
              <a:defRPr/>
            </a:lvl1pPr>
          </a:lstStyle>
          <a:p>
            <a:endParaRPr lang="en-AU"/>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AU"/>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DFEEA9D7-E5EB-4D0C-BEC4-1FF870BA851E}" type="slidenum">
              <a:rPr lang="en-AU"/>
              <a:pPr/>
              <a:t>‹#›</a:t>
            </a:fld>
            <a:endParaRPr lang="en-AU"/>
          </a:p>
        </p:txBody>
      </p:sp>
    </p:spTree>
    <p:extLst>
      <p:ext uri="{BB962C8B-B14F-4D97-AF65-F5344CB8AC3E}">
        <p14:creationId xmlns:p14="http://schemas.microsoft.com/office/powerpoint/2010/main" val="3697519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a:xfrm>
            <a:off x="628650" y="6356350"/>
            <a:ext cx="2057400" cy="365125"/>
          </a:xfrm>
          <a:prstGeom prst="rect">
            <a:avLst/>
          </a:prstGeom>
        </p:spPr>
        <p:txBody>
          <a:bodyPr/>
          <a:lstStyle/>
          <a:p>
            <a:fld id="{0B656081-F568-3340-8128-A3B4411F2966}" type="datetimeFigureOut">
              <a:rPr lang="en-US" smtClean="0"/>
              <a:t>4/27/2016</a:t>
            </a:fld>
            <a:endParaRPr lang="en-US"/>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1F43B3DD-AA3E-3143-94B4-298FE7DC23E7}" type="slidenum">
              <a:rPr lang="en-US" smtClean="0"/>
              <a:t>‹#›</a:t>
            </a:fld>
            <a:endParaRPr lang="en-US"/>
          </a:p>
        </p:txBody>
      </p:sp>
    </p:spTree>
    <p:extLst>
      <p:ext uri="{BB962C8B-B14F-4D97-AF65-F5344CB8AC3E}">
        <p14:creationId xmlns:p14="http://schemas.microsoft.com/office/powerpoint/2010/main" val="7213844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28650" y="6356350"/>
            <a:ext cx="2057400" cy="365125"/>
          </a:xfrm>
          <a:prstGeom prst="rect">
            <a:avLst/>
          </a:prstGeom>
        </p:spPr>
        <p:txBody>
          <a:bodyPr/>
          <a:lstStyle/>
          <a:p>
            <a:fld id="{0B656081-F568-3340-8128-A3B4411F2966}" type="datetimeFigureOut">
              <a:rPr lang="en-US" smtClean="0"/>
              <a:t>4/27/2016</a:t>
            </a:fld>
            <a:endParaRPr lang="en-US"/>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1F43B3DD-AA3E-3143-94B4-298FE7DC23E7}" type="slidenum">
              <a:rPr lang="en-US" smtClean="0"/>
              <a:t>‹#›</a:t>
            </a:fld>
            <a:endParaRPr lang="en-US"/>
          </a:p>
        </p:txBody>
      </p:sp>
    </p:spTree>
    <p:extLst>
      <p:ext uri="{BB962C8B-B14F-4D97-AF65-F5344CB8AC3E}">
        <p14:creationId xmlns:p14="http://schemas.microsoft.com/office/powerpoint/2010/main" val="17639361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a:prstGeom prst="rect">
            <a:avLst/>
          </a:prstGeo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28650" y="6356350"/>
            <a:ext cx="2057400" cy="365125"/>
          </a:xfrm>
          <a:prstGeom prst="rect">
            <a:avLst/>
          </a:prstGeom>
        </p:spPr>
        <p:txBody>
          <a:bodyPr/>
          <a:lstStyle/>
          <a:p>
            <a:fld id="{0B656081-F568-3340-8128-A3B4411F2966}" type="datetimeFigureOut">
              <a:rPr lang="en-US" smtClean="0"/>
              <a:t>4/27/2016</a:t>
            </a:fld>
            <a:endParaRPr lang="en-US"/>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1F43B3DD-AA3E-3143-94B4-298FE7DC23E7}" type="slidenum">
              <a:rPr lang="en-US" smtClean="0"/>
              <a:t>‹#›</a:t>
            </a:fld>
            <a:endParaRPr lang="en-US"/>
          </a:p>
        </p:txBody>
      </p:sp>
    </p:spTree>
    <p:extLst>
      <p:ext uri="{BB962C8B-B14F-4D97-AF65-F5344CB8AC3E}">
        <p14:creationId xmlns:p14="http://schemas.microsoft.com/office/powerpoint/2010/main" val="4625379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28650" y="6356350"/>
            <a:ext cx="2057400" cy="365125"/>
          </a:xfrm>
          <a:prstGeom prst="rect">
            <a:avLst/>
          </a:prstGeom>
        </p:spPr>
        <p:txBody>
          <a:bodyPr/>
          <a:lstStyle/>
          <a:p>
            <a:fld id="{0B656081-F568-3340-8128-A3B4411F2966}" type="datetimeFigureOut">
              <a:rPr lang="en-US" smtClean="0"/>
              <a:t>4/27/2016</a:t>
            </a:fld>
            <a:endParaRPr lang="en-US"/>
          </a:p>
        </p:txBody>
      </p:sp>
      <p:sp>
        <p:nvSpPr>
          <p:cNvPr id="6" name="Footer Placeholder 5"/>
          <p:cNvSpPr>
            <a:spLocks noGrp="1"/>
          </p:cNvSpPr>
          <p:nvPr>
            <p:ph type="ftr" sz="quarter" idx="11"/>
          </p:nvPr>
        </p:nvSpPr>
        <p:spPr>
          <a:xfrm>
            <a:off x="3028950" y="6356350"/>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p>
            <a:fld id="{1F43B3DD-AA3E-3143-94B4-298FE7DC23E7}" type="slidenum">
              <a:rPr lang="en-US" smtClean="0"/>
              <a:t>‹#›</a:t>
            </a:fld>
            <a:endParaRPr lang="en-US"/>
          </a:p>
        </p:txBody>
      </p:sp>
    </p:spTree>
    <p:extLst>
      <p:ext uri="{BB962C8B-B14F-4D97-AF65-F5344CB8AC3E}">
        <p14:creationId xmlns:p14="http://schemas.microsoft.com/office/powerpoint/2010/main" val="21323432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28650" y="6356350"/>
            <a:ext cx="2057400" cy="365125"/>
          </a:xfrm>
          <a:prstGeom prst="rect">
            <a:avLst/>
          </a:prstGeom>
        </p:spPr>
        <p:txBody>
          <a:bodyPr/>
          <a:lstStyle/>
          <a:p>
            <a:fld id="{0B656081-F568-3340-8128-A3B4411F2966}" type="datetimeFigureOut">
              <a:rPr lang="en-US" smtClean="0"/>
              <a:t>4/27/2016</a:t>
            </a:fld>
            <a:endParaRPr lang="en-US"/>
          </a:p>
        </p:txBody>
      </p:sp>
      <p:sp>
        <p:nvSpPr>
          <p:cNvPr id="8" name="Footer Placeholder 7"/>
          <p:cNvSpPr>
            <a:spLocks noGrp="1"/>
          </p:cNvSpPr>
          <p:nvPr>
            <p:ph type="ftr" sz="quarter" idx="11"/>
          </p:nvPr>
        </p:nvSpPr>
        <p:spPr>
          <a:xfrm>
            <a:off x="3028950" y="6356350"/>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0"/>
            <a:ext cx="2057400" cy="365125"/>
          </a:xfrm>
          <a:prstGeom prst="rect">
            <a:avLst/>
          </a:prstGeom>
        </p:spPr>
        <p:txBody>
          <a:bodyPr/>
          <a:lstStyle/>
          <a:p>
            <a:fld id="{1F43B3DD-AA3E-3143-94B4-298FE7DC23E7}" type="slidenum">
              <a:rPr lang="en-US" smtClean="0"/>
              <a:t>‹#›</a:t>
            </a:fld>
            <a:endParaRPr lang="en-US"/>
          </a:p>
        </p:txBody>
      </p:sp>
    </p:spTree>
    <p:extLst>
      <p:ext uri="{BB962C8B-B14F-4D97-AF65-F5344CB8AC3E}">
        <p14:creationId xmlns:p14="http://schemas.microsoft.com/office/powerpoint/2010/main" val="10866915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628650" y="6356350"/>
            <a:ext cx="2057400" cy="365125"/>
          </a:xfrm>
          <a:prstGeom prst="rect">
            <a:avLst/>
          </a:prstGeom>
        </p:spPr>
        <p:txBody>
          <a:bodyPr/>
          <a:lstStyle/>
          <a:p>
            <a:fld id="{0B656081-F568-3340-8128-A3B4411F2966}" type="datetimeFigureOut">
              <a:rPr lang="en-US" smtClean="0"/>
              <a:t>4/27/2016</a:t>
            </a:fld>
            <a:endParaRPr lang="en-US"/>
          </a:p>
        </p:txBody>
      </p:sp>
      <p:sp>
        <p:nvSpPr>
          <p:cNvPr id="4" name="Footer Placeholder 3"/>
          <p:cNvSpPr>
            <a:spLocks noGrp="1"/>
          </p:cNvSpPr>
          <p:nvPr>
            <p:ph type="ftr" sz="quarter" idx="11"/>
          </p:nvPr>
        </p:nvSpPr>
        <p:spPr>
          <a:xfrm>
            <a:off x="3028950" y="6356350"/>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0"/>
            <a:ext cx="2057400" cy="365125"/>
          </a:xfrm>
          <a:prstGeom prst="rect">
            <a:avLst/>
          </a:prstGeom>
        </p:spPr>
        <p:txBody>
          <a:bodyPr/>
          <a:lstStyle/>
          <a:p>
            <a:fld id="{1F43B3DD-AA3E-3143-94B4-298FE7DC23E7}" type="slidenum">
              <a:rPr lang="en-US" smtClean="0"/>
              <a:t>‹#›</a:t>
            </a:fld>
            <a:endParaRPr lang="en-US"/>
          </a:p>
        </p:txBody>
      </p:sp>
    </p:spTree>
    <p:extLst>
      <p:ext uri="{BB962C8B-B14F-4D97-AF65-F5344CB8AC3E}">
        <p14:creationId xmlns:p14="http://schemas.microsoft.com/office/powerpoint/2010/main" val="18238291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0"/>
            <a:ext cx="2057400" cy="365125"/>
          </a:xfrm>
          <a:prstGeom prst="rect">
            <a:avLst/>
          </a:prstGeom>
        </p:spPr>
        <p:txBody>
          <a:bodyPr/>
          <a:lstStyle/>
          <a:p>
            <a:fld id="{0B656081-F568-3340-8128-A3B4411F2966}" type="datetimeFigureOut">
              <a:rPr lang="en-US" smtClean="0"/>
              <a:t>4/27/2016</a:t>
            </a:fld>
            <a:endParaRPr lang="en-US"/>
          </a:p>
        </p:txBody>
      </p:sp>
      <p:sp>
        <p:nvSpPr>
          <p:cNvPr id="3" name="Footer Placeholder 2"/>
          <p:cNvSpPr>
            <a:spLocks noGrp="1"/>
          </p:cNvSpPr>
          <p:nvPr>
            <p:ph type="ftr" sz="quarter" idx="11"/>
          </p:nvPr>
        </p:nvSpPr>
        <p:spPr>
          <a:xfrm>
            <a:off x="3028950" y="6356350"/>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0"/>
            <a:ext cx="2057400" cy="365125"/>
          </a:xfrm>
          <a:prstGeom prst="rect">
            <a:avLst/>
          </a:prstGeom>
        </p:spPr>
        <p:txBody>
          <a:bodyPr/>
          <a:lstStyle/>
          <a:p>
            <a:fld id="{1F43B3DD-AA3E-3143-94B4-298FE7DC23E7}" type="slidenum">
              <a:rPr lang="en-US" smtClean="0"/>
              <a:t>‹#›</a:t>
            </a:fld>
            <a:endParaRPr lang="en-US"/>
          </a:p>
        </p:txBody>
      </p:sp>
    </p:spTree>
    <p:extLst>
      <p:ext uri="{BB962C8B-B14F-4D97-AF65-F5344CB8AC3E}">
        <p14:creationId xmlns:p14="http://schemas.microsoft.com/office/powerpoint/2010/main" val="20618085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0"/>
            <a:ext cx="2057400" cy="365125"/>
          </a:xfrm>
          <a:prstGeom prst="rect">
            <a:avLst/>
          </a:prstGeom>
        </p:spPr>
        <p:txBody>
          <a:bodyPr/>
          <a:lstStyle/>
          <a:p>
            <a:fld id="{0B656081-F568-3340-8128-A3B4411F2966}" type="datetimeFigureOut">
              <a:rPr lang="en-US" smtClean="0"/>
              <a:t>4/27/2016</a:t>
            </a:fld>
            <a:endParaRPr lang="en-US"/>
          </a:p>
        </p:txBody>
      </p:sp>
      <p:sp>
        <p:nvSpPr>
          <p:cNvPr id="6" name="Footer Placeholder 5"/>
          <p:cNvSpPr>
            <a:spLocks noGrp="1"/>
          </p:cNvSpPr>
          <p:nvPr>
            <p:ph type="ftr" sz="quarter" idx="11"/>
          </p:nvPr>
        </p:nvSpPr>
        <p:spPr>
          <a:xfrm>
            <a:off x="3028950" y="6356350"/>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p>
            <a:fld id="{1F43B3DD-AA3E-3143-94B4-298FE7DC23E7}" type="slidenum">
              <a:rPr lang="en-US" smtClean="0"/>
              <a:t>‹#›</a:t>
            </a:fld>
            <a:endParaRPr lang="en-US"/>
          </a:p>
        </p:txBody>
      </p:sp>
    </p:spTree>
    <p:extLst>
      <p:ext uri="{BB962C8B-B14F-4D97-AF65-F5344CB8AC3E}">
        <p14:creationId xmlns:p14="http://schemas.microsoft.com/office/powerpoint/2010/main" val="10203399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0"/>
            <a:ext cx="2057400" cy="365125"/>
          </a:xfrm>
          <a:prstGeom prst="rect">
            <a:avLst/>
          </a:prstGeom>
        </p:spPr>
        <p:txBody>
          <a:bodyPr/>
          <a:lstStyle/>
          <a:p>
            <a:fld id="{0B656081-F568-3340-8128-A3B4411F2966}" type="datetimeFigureOut">
              <a:rPr lang="en-US" smtClean="0"/>
              <a:t>4/27/2016</a:t>
            </a:fld>
            <a:endParaRPr lang="en-US"/>
          </a:p>
        </p:txBody>
      </p:sp>
      <p:sp>
        <p:nvSpPr>
          <p:cNvPr id="6" name="Footer Placeholder 5"/>
          <p:cNvSpPr>
            <a:spLocks noGrp="1"/>
          </p:cNvSpPr>
          <p:nvPr>
            <p:ph type="ftr" sz="quarter" idx="11"/>
          </p:nvPr>
        </p:nvSpPr>
        <p:spPr>
          <a:xfrm>
            <a:off x="3028950" y="6356350"/>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p>
            <a:fld id="{1F43B3DD-AA3E-3143-94B4-298FE7DC23E7}" type="slidenum">
              <a:rPr lang="en-US" smtClean="0"/>
              <a:t>‹#›</a:t>
            </a:fld>
            <a:endParaRPr lang="en-US"/>
          </a:p>
        </p:txBody>
      </p:sp>
    </p:spTree>
    <p:extLst>
      <p:ext uri="{BB962C8B-B14F-4D97-AF65-F5344CB8AC3E}">
        <p14:creationId xmlns:p14="http://schemas.microsoft.com/office/powerpoint/2010/main" val="1196248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6_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5822428" cy="6858000"/>
          </a:xfrm>
          <a:prstGeom prst="rect">
            <a:avLst/>
          </a:prstGeom>
        </p:spPr>
      </p:pic>
      <p:pic>
        <p:nvPicPr>
          <p:cNvPr id="4" name="Picture 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1238160" y="1710917"/>
            <a:ext cx="7346952" cy="1737375"/>
          </a:xfrm>
        </p:spPr>
        <p:txBody>
          <a:bodyPr anchor="b" anchorCtr="0">
            <a:normAutofit/>
          </a:bodyPr>
          <a:lstStyle>
            <a:lvl1pPr algn="r">
              <a:defRPr sz="4000" b="1" i="0">
                <a:solidFill>
                  <a:schemeClr val="bg1"/>
                </a:solidFill>
                <a:latin typeface="Times New Roman" panose="02020603050405020304" pitchFamily="18" charset="0"/>
                <a:cs typeface="Times New Roman" panose="02020603050405020304" pitchFamily="18" charset="0"/>
              </a:defRPr>
            </a:lvl1pPr>
          </a:lstStyle>
          <a:p>
            <a:r>
              <a:rPr lang="en-AU" dirty="0" smtClean="0"/>
              <a:t>Click to edit </a:t>
            </a:r>
            <a:br>
              <a:rPr lang="en-AU" dirty="0" smtClean="0"/>
            </a:br>
            <a:r>
              <a:rPr lang="en-AU" dirty="0" smtClean="0"/>
              <a:t>Master title style</a:t>
            </a:r>
            <a:endParaRPr lang="en-US" dirty="0"/>
          </a:p>
        </p:txBody>
      </p:sp>
      <p:sp>
        <p:nvSpPr>
          <p:cNvPr id="3" name="Subtitle 2"/>
          <p:cNvSpPr>
            <a:spLocks noGrp="1"/>
          </p:cNvSpPr>
          <p:nvPr>
            <p:ph type="subTitle" idx="1"/>
          </p:nvPr>
        </p:nvSpPr>
        <p:spPr>
          <a:xfrm>
            <a:off x="1238158" y="3448292"/>
            <a:ext cx="7346953" cy="1710917"/>
          </a:xfrm>
        </p:spPr>
        <p:txBody>
          <a:bodyPr/>
          <a:lstStyle>
            <a:lvl1pPr marL="0" indent="0" algn="r">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smtClean="0"/>
              <a:t>Click to edit Master subtitle style</a:t>
            </a:r>
            <a:endParaRPr lang="en-US" dirty="0"/>
          </a:p>
        </p:txBody>
      </p:sp>
    </p:spTree>
    <p:extLst>
      <p:ext uri="{BB962C8B-B14F-4D97-AF65-F5344CB8AC3E}">
        <p14:creationId xmlns:p14="http://schemas.microsoft.com/office/powerpoint/2010/main" val="140132128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28650" y="6356350"/>
            <a:ext cx="2057400" cy="365125"/>
          </a:xfrm>
          <a:prstGeom prst="rect">
            <a:avLst/>
          </a:prstGeom>
        </p:spPr>
        <p:txBody>
          <a:bodyPr/>
          <a:lstStyle/>
          <a:p>
            <a:fld id="{0B656081-F568-3340-8128-A3B4411F2966}" type="datetimeFigureOut">
              <a:rPr lang="en-US" smtClean="0"/>
              <a:t>4/27/2016</a:t>
            </a:fld>
            <a:endParaRPr lang="en-US"/>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1F43B3DD-AA3E-3143-94B4-298FE7DC23E7}" type="slidenum">
              <a:rPr lang="en-US" smtClean="0"/>
              <a:t>‹#›</a:t>
            </a:fld>
            <a:endParaRPr lang="en-US"/>
          </a:p>
        </p:txBody>
      </p:sp>
    </p:spTree>
    <p:extLst>
      <p:ext uri="{BB962C8B-B14F-4D97-AF65-F5344CB8AC3E}">
        <p14:creationId xmlns:p14="http://schemas.microsoft.com/office/powerpoint/2010/main" val="6083337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28650" y="6356350"/>
            <a:ext cx="2057400" cy="365125"/>
          </a:xfrm>
          <a:prstGeom prst="rect">
            <a:avLst/>
          </a:prstGeom>
        </p:spPr>
        <p:txBody>
          <a:bodyPr/>
          <a:lstStyle/>
          <a:p>
            <a:fld id="{0B656081-F568-3340-8128-A3B4411F2966}" type="datetimeFigureOut">
              <a:rPr lang="en-US" smtClean="0"/>
              <a:t>4/27/2016</a:t>
            </a:fld>
            <a:endParaRPr lang="en-US"/>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1F43B3DD-AA3E-3143-94B4-298FE7DC23E7}" type="slidenum">
              <a:rPr lang="en-US" smtClean="0"/>
              <a:t>‹#›</a:t>
            </a:fld>
            <a:endParaRPr lang="en-US"/>
          </a:p>
        </p:txBody>
      </p:sp>
    </p:spTree>
    <p:extLst>
      <p:ext uri="{BB962C8B-B14F-4D97-AF65-F5344CB8AC3E}">
        <p14:creationId xmlns:p14="http://schemas.microsoft.com/office/powerpoint/2010/main" val="964155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1">
                <a:solidFill>
                  <a:schemeClr val="bg1"/>
                </a:solidFill>
                <a:latin typeface="Times New Roman" panose="02020603050405020304" pitchFamily="18" charset="0"/>
                <a:cs typeface="Times New Roman" panose="02020603050405020304" pitchFamily="18" charset="0"/>
              </a:defRPr>
            </a:lvl1pPr>
          </a:lstStyle>
          <a:p>
            <a:r>
              <a:rPr lang="en-AU" dirty="0" smtClean="0"/>
              <a:t>Click to edit Master title style</a:t>
            </a:r>
            <a:endParaRPr lang="en-US" dirty="0"/>
          </a:p>
        </p:txBody>
      </p:sp>
      <p:sp>
        <p:nvSpPr>
          <p:cNvPr id="3" name="Content Placeholder 2"/>
          <p:cNvSpPr>
            <a:spLocks noGrp="1"/>
          </p:cNvSpPr>
          <p:nvPr>
            <p:ph idx="1"/>
          </p:nvPr>
        </p:nvSpPr>
        <p:spPr/>
        <p:txBody>
          <a:bodyPr/>
          <a:lstStyle>
            <a:lvl1pPr>
              <a:defRPr sz="2800">
                <a:latin typeface="Times New Roman" panose="02020603050405020304" pitchFamily="18" charset="0"/>
                <a:cs typeface="Times New Roman" panose="02020603050405020304" pitchFamily="18" charset="0"/>
              </a:defRPr>
            </a:lvl1pPr>
            <a:lvl2pPr>
              <a:defRPr sz="2400">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Tree>
    <p:extLst>
      <p:ext uri="{BB962C8B-B14F-4D97-AF65-F5344CB8AC3E}">
        <p14:creationId xmlns:p14="http://schemas.microsoft.com/office/powerpoint/2010/main" val="31248175"/>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bg1"/>
                </a:solidFill>
              </a:defRPr>
            </a:lvl1pPr>
          </a:lstStyle>
          <a:p>
            <a:r>
              <a:rPr lang="en-AU" dirty="0" smtClean="0"/>
              <a:t>Click to edit Master title style</a:t>
            </a:r>
            <a:endParaRPr lang="en-US" dirty="0"/>
          </a:p>
        </p:txBody>
      </p:sp>
      <p:sp>
        <p:nvSpPr>
          <p:cNvPr id="10" name="Text Placeholder 2"/>
          <p:cNvSpPr>
            <a:spLocks noGrp="1"/>
          </p:cNvSpPr>
          <p:nvPr>
            <p:ph type="body" idx="1"/>
          </p:nvPr>
        </p:nvSpPr>
        <p:spPr>
          <a:xfrm>
            <a:off x="495092" y="1963553"/>
            <a:ext cx="3868340" cy="541521"/>
          </a:xfrm>
        </p:spPr>
        <p:txBody>
          <a:bodyPr anchor="b"/>
          <a:lstStyle>
            <a:lvl1pPr marL="0" indent="0">
              <a:buNone/>
              <a:defRPr sz="1800" b="1">
                <a:solidFill>
                  <a:srgbClr val="4C7329"/>
                </a:solidFill>
                <a:latin typeface="Times New Roman" panose="02020603050405020304" pitchFamily="18" charset="0"/>
                <a:cs typeface="Times New Roman" panose="02020603050405020304" pitchFamily="18"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AU" dirty="0" smtClean="0"/>
              <a:t>Click to edit Master text styles</a:t>
            </a:r>
          </a:p>
        </p:txBody>
      </p:sp>
      <p:sp>
        <p:nvSpPr>
          <p:cNvPr id="11" name="Content Placeholder 3"/>
          <p:cNvSpPr>
            <a:spLocks noGrp="1"/>
          </p:cNvSpPr>
          <p:nvPr>
            <p:ph sz="half" idx="2"/>
          </p:nvPr>
        </p:nvSpPr>
        <p:spPr>
          <a:xfrm>
            <a:off x="495092" y="2562825"/>
            <a:ext cx="3868340" cy="3221957"/>
          </a:xfrm>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12" name="Text Placeholder 4"/>
          <p:cNvSpPr>
            <a:spLocks noGrp="1"/>
          </p:cNvSpPr>
          <p:nvPr>
            <p:ph type="body" sz="quarter" idx="3"/>
          </p:nvPr>
        </p:nvSpPr>
        <p:spPr>
          <a:xfrm>
            <a:off x="4629150" y="1963553"/>
            <a:ext cx="3887391" cy="541522"/>
          </a:xfrm>
        </p:spPr>
        <p:txBody>
          <a:bodyPr anchor="b"/>
          <a:lstStyle>
            <a:lvl1pPr marL="0" indent="0">
              <a:buNone/>
              <a:defRPr sz="1800" b="1">
                <a:solidFill>
                  <a:srgbClr val="4C7329"/>
                </a:solidFill>
                <a:latin typeface="Times New Roman" panose="02020603050405020304" pitchFamily="18" charset="0"/>
                <a:cs typeface="Times New Roman" panose="02020603050405020304" pitchFamily="18"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AU" dirty="0" smtClean="0"/>
              <a:t>Click to edit Master text styles</a:t>
            </a:r>
          </a:p>
        </p:txBody>
      </p:sp>
      <p:sp>
        <p:nvSpPr>
          <p:cNvPr id="13" name="Content Placeholder 5"/>
          <p:cNvSpPr>
            <a:spLocks noGrp="1"/>
          </p:cNvSpPr>
          <p:nvPr>
            <p:ph sz="quarter" idx="4"/>
          </p:nvPr>
        </p:nvSpPr>
        <p:spPr>
          <a:xfrm>
            <a:off x="4629150" y="2562825"/>
            <a:ext cx="3887391" cy="3221957"/>
          </a:xfrm>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Tree>
    <p:extLst>
      <p:ext uri="{BB962C8B-B14F-4D97-AF65-F5344CB8AC3E}">
        <p14:creationId xmlns:p14="http://schemas.microsoft.com/office/powerpoint/2010/main" val="1090597524"/>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atin typeface="Times New Roman" panose="02020603050405020304" pitchFamily="18" charset="0"/>
                <a:cs typeface="Times New Roman" panose="02020603050405020304" pitchFamily="18" charset="0"/>
              </a:defRPr>
            </a:lvl1pPr>
          </a:lstStyle>
          <a:p>
            <a:r>
              <a:rPr lang="en-AU" dirty="0" smtClean="0"/>
              <a:t>Click to edit Master title style</a:t>
            </a:r>
            <a:endParaRPr lang="en-US" dirty="0"/>
          </a:p>
        </p:txBody>
      </p:sp>
      <p:sp>
        <p:nvSpPr>
          <p:cNvPr id="3" name="Content Placeholder 2"/>
          <p:cNvSpPr>
            <a:spLocks noGrp="1"/>
          </p:cNvSpPr>
          <p:nvPr>
            <p:ph sz="half" idx="1"/>
          </p:nvPr>
        </p:nvSpPr>
        <p:spPr>
          <a:xfrm>
            <a:off x="457200" y="1973179"/>
            <a:ext cx="4038600" cy="4032670"/>
          </a:xfrm>
        </p:spPr>
        <p:txBody>
          <a:bodyPr>
            <a:normAutofit/>
          </a:bodyPr>
          <a:lstStyle>
            <a:lvl1pPr>
              <a:defRPr sz="2400">
                <a:latin typeface="Times New Roman" panose="02020603050405020304" pitchFamily="18" charset="0"/>
                <a:cs typeface="Times New Roman" panose="02020603050405020304" pitchFamily="18" charset="0"/>
              </a:defRPr>
            </a:lvl1pPr>
            <a:lvl2pPr>
              <a:defRPr sz="2000">
                <a:latin typeface="Times New Roman" panose="02020603050405020304" pitchFamily="18" charset="0"/>
                <a:cs typeface="Times New Roman" panose="02020603050405020304" pitchFamily="18" charset="0"/>
              </a:defRPr>
            </a:lvl2pPr>
            <a:lvl3pPr>
              <a:defRPr sz="1800">
                <a:latin typeface="Times New Roman" panose="02020603050405020304" pitchFamily="18" charset="0"/>
                <a:cs typeface="Times New Roman" panose="02020603050405020304" pitchFamily="18" charset="0"/>
              </a:defRPr>
            </a:lvl3pPr>
            <a:lvl4pPr>
              <a:defRPr sz="1600">
                <a:latin typeface="Times New Roman" panose="02020603050405020304" pitchFamily="18" charset="0"/>
                <a:cs typeface="Times New Roman" panose="02020603050405020304" pitchFamily="18" charset="0"/>
              </a:defRPr>
            </a:lvl4pPr>
            <a:lvl5pPr>
              <a:defRPr sz="1600">
                <a:latin typeface="Times New Roman" panose="02020603050405020304" pitchFamily="18" charset="0"/>
                <a:cs typeface="Times New Roman" panose="02020603050405020304" pitchFamily="18" charset="0"/>
              </a:defRPr>
            </a:lvl5pPr>
            <a:lvl6pPr>
              <a:defRPr sz="1800"/>
            </a:lvl6pPr>
            <a:lvl7pPr>
              <a:defRPr sz="1800"/>
            </a:lvl7pPr>
            <a:lvl8pPr>
              <a:defRPr sz="1800"/>
            </a:lvl8pPr>
            <a:lvl9pPr>
              <a:defRPr sz="1800"/>
            </a:lvl9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4" name="Content Placeholder 3"/>
          <p:cNvSpPr>
            <a:spLocks noGrp="1"/>
          </p:cNvSpPr>
          <p:nvPr>
            <p:ph sz="half" idx="2"/>
          </p:nvPr>
        </p:nvSpPr>
        <p:spPr>
          <a:xfrm>
            <a:off x="4648200" y="1973179"/>
            <a:ext cx="4038600" cy="4032670"/>
          </a:xfrm>
        </p:spPr>
        <p:txBody>
          <a:bodyPr>
            <a:normAutofit/>
          </a:bodyPr>
          <a:lstStyle>
            <a:lvl1pPr>
              <a:defRPr sz="2400">
                <a:latin typeface="Times New Roman" panose="02020603050405020304" pitchFamily="18" charset="0"/>
                <a:cs typeface="Times New Roman" panose="02020603050405020304" pitchFamily="18" charset="0"/>
              </a:defRPr>
            </a:lvl1pPr>
            <a:lvl2pPr>
              <a:defRPr sz="2000">
                <a:latin typeface="Times New Roman" panose="02020603050405020304" pitchFamily="18" charset="0"/>
                <a:cs typeface="Times New Roman" panose="02020603050405020304" pitchFamily="18" charset="0"/>
              </a:defRPr>
            </a:lvl2pPr>
            <a:lvl3pPr>
              <a:defRPr sz="1800">
                <a:latin typeface="Times New Roman" panose="02020603050405020304" pitchFamily="18" charset="0"/>
                <a:cs typeface="Times New Roman" panose="02020603050405020304" pitchFamily="18" charset="0"/>
              </a:defRPr>
            </a:lvl3pPr>
            <a:lvl4pPr>
              <a:defRPr sz="1600">
                <a:latin typeface="Times New Roman" panose="02020603050405020304" pitchFamily="18" charset="0"/>
                <a:cs typeface="Times New Roman" panose="02020603050405020304" pitchFamily="18" charset="0"/>
              </a:defRPr>
            </a:lvl4pPr>
            <a:lvl5pPr>
              <a:defRPr sz="1600">
                <a:latin typeface="Times New Roman" panose="02020603050405020304" pitchFamily="18" charset="0"/>
                <a:cs typeface="Times New Roman" panose="02020603050405020304" pitchFamily="18" charset="0"/>
              </a:defRPr>
            </a:lvl5pPr>
            <a:lvl6pPr>
              <a:defRPr sz="1800"/>
            </a:lvl6pPr>
            <a:lvl7pPr>
              <a:defRPr sz="1800"/>
            </a:lvl7pPr>
            <a:lvl8pPr>
              <a:defRPr sz="1800"/>
            </a:lvl8pPr>
            <a:lvl9pPr>
              <a:defRPr sz="1800"/>
            </a:lvl9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6" name="Footer Placeholder 5"/>
          <p:cNvSpPr>
            <a:spLocks noGrp="1"/>
          </p:cNvSpPr>
          <p:nvPr>
            <p:ph type="ftr" sz="quarter" idx="11"/>
          </p:nvPr>
        </p:nvSpPr>
        <p:spPr>
          <a:xfrm>
            <a:off x="34329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877220" y="6356350"/>
            <a:ext cx="1555680" cy="365125"/>
          </a:xfrm>
          <a:prstGeom prst="rect">
            <a:avLst/>
          </a:prstGeom>
        </p:spPr>
        <p:txBody>
          <a:bodyPr/>
          <a:lstStyle>
            <a:lvl1pPr>
              <a:defRPr>
                <a:solidFill>
                  <a:srgbClr val="201547"/>
                </a:solidFill>
              </a:defRPr>
            </a:lvl1pPr>
          </a:lstStyle>
          <a:p>
            <a:fld id="{B4716298-E12B-0E44-90E2-5B2DF61A8133}" type="slidenum">
              <a:rPr lang="en-US" smtClean="0"/>
              <a:pPr/>
              <a:t>‹#›</a:t>
            </a:fld>
            <a:endParaRPr lang="en-US" dirty="0"/>
          </a:p>
        </p:txBody>
      </p:sp>
    </p:spTree>
    <p:extLst>
      <p:ext uri="{BB962C8B-B14F-4D97-AF65-F5344CB8AC3E}">
        <p14:creationId xmlns:p14="http://schemas.microsoft.com/office/powerpoint/2010/main" val="60516656"/>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136808" y="1600200"/>
            <a:ext cx="6549992" cy="4379191"/>
          </a:xfrm>
          <a:prstGeom prst="rect">
            <a:avLst/>
          </a:prstGeom>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extLst>
      <p:ext uri="{BB962C8B-B14F-4D97-AF65-F5344CB8AC3E}">
        <p14:creationId xmlns:p14="http://schemas.microsoft.com/office/powerpoint/2010/main" val="409977941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Title Placeholder 1"/>
          <p:cNvSpPr>
            <a:spLocks noGrp="1"/>
          </p:cNvSpPr>
          <p:nvPr>
            <p:ph type="title"/>
          </p:nvPr>
        </p:nvSpPr>
        <p:spPr>
          <a:xfrm>
            <a:off x="611204" y="2242686"/>
            <a:ext cx="8229600" cy="1417638"/>
          </a:xfrm>
          <a:prstGeom prst="rect">
            <a:avLst/>
          </a:prstGeom>
        </p:spPr>
        <p:txBody>
          <a:bodyPr vert="horz" lIns="91440" tIns="45720" rIns="91440" bIns="45720" rtlCol="0" anchor="ctr">
            <a:normAutofit/>
          </a:bodyPr>
          <a:lstStyle>
            <a:lvl1pPr algn="r">
              <a:defRPr sz="2400">
                <a:solidFill>
                  <a:schemeClr val="bg1"/>
                </a:solidFill>
              </a:defRPr>
            </a:lvl1pPr>
          </a:lstStyle>
          <a:p>
            <a:r>
              <a:rPr lang="en-AU" dirty="0" smtClean="0"/>
              <a:t>Click to edit Master title style</a:t>
            </a:r>
            <a:endParaRPr lang="en-US" dirty="0"/>
          </a:p>
        </p:txBody>
      </p:sp>
    </p:spTree>
    <p:extLst>
      <p:ext uri="{BB962C8B-B14F-4D97-AF65-F5344CB8AC3E}">
        <p14:creationId xmlns:p14="http://schemas.microsoft.com/office/powerpoint/2010/main" val="41525693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021305" y="1"/>
            <a:ext cx="7122695" cy="6862046"/>
          </a:xfrm>
          <a:prstGeom prst="rect">
            <a:avLst/>
          </a:prstGeom>
        </p:spPr>
      </p:pic>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Title Placeholder 1"/>
          <p:cNvSpPr>
            <a:spLocks noGrp="1"/>
          </p:cNvSpPr>
          <p:nvPr>
            <p:ph type="title"/>
          </p:nvPr>
        </p:nvSpPr>
        <p:spPr>
          <a:xfrm>
            <a:off x="611204" y="2242686"/>
            <a:ext cx="8229600" cy="1417638"/>
          </a:xfrm>
          <a:prstGeom prst="rect">
            <a:avLst/>
          </a:prstGeom>
        </p:spPr>
        <p:txBody>
          <a:bodyPr vert="horz" lIns="91440" tIns="45720" rIns="91440" bIns="45720" rtlCol="0" anchor="ctr">
            <a:normAutofit/>
          </a:bodyPr>
          <a:lstStyle>
            <a:lvl1pPr algn="r">
              <a:defRPr sz="2400">
                <a:solidFill>
                  <a:schemeClr val="bg1"/>
                </a:solidFill>
              </a:defRPr>
            </a:lvl1pPr>
          </a:lstStyle>
          <a:p>
            <a:r>
              <a:rPr lang="en-AU" dirty="0" smtClean="0"/>
              <a:t>Click to edit Master title style</a:t>
            </a:r>
            <a:endParaRPr lang="en-US" dirty="0"/>
          </a:p>
        </p:txBody>
      </p:sp>
    </p:spTree>
    <p:extLst>
      <p:ext uri="{BB962C8B-B14F-4D97-AF65-F5344CB8AC3E}">
        <p14:creationId xmlns:p14="http://schemas.microsoft.com/office/powerpoint/2010/main" val="19299877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4C7329"/>
                </a:solidFill>
              </a:defRPr>
            </a:lvl1pPr>
          </a:lstStyle>
          <a:p>
            <a:r>
              <a:rPr lang="en-AU" dirty="0" smtClean="0"/>
              <a:t>Click to edit Master title style</a:t>
            </a:r>
            <a:endParaRPr lang="en-US" dirty="0"/>
          </a:p>
        </p:txBody>
      </p:sp>
      <p:sp>
        <p:nvSpPr>
          <p:cNvPr id="3" name="Content Placeholder 2"/>
          <p:cNvSpPr>
            <a:spLocks noGrp="1"/>
          </p:cNvSpPr>
          <p:nvPr>
            <p:ph idx="1"/>
          </p:nvPr>
        </p:nvSpPr>
        <p:spPr/>
        <p:txBody>
          <a:body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Tree>
    <p:extLst>
      <p:ext uri="{BB962C8B-B14F-4D97-AF65-F5344CB8AC3E}">
        <p14:creationId xmlns:p14="http://schemas.microsoft.com/office/powerpoint/2010/main" val="399553911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4C7329"/>
                </a:solidFill>
              </a:defRPr>
            </a:lvl1pPr>
          </a:lstStyle>
          <a:p>
            <a:r>
              <a:rPr lang="en-AU" dirty="0" smtClean="0"/>
              <a:t>Click to edit Master title style</a:t>
            </a:r>
            <a:endParaRPr lang="en-US" dirty="0"/>
          </a:p>
        </p:txBody>
      </p:sp>
      <p:sp>
        <p:nvSpPr>
          <p:cNvPr id="3" name="Content Placeholder 2"/>
          <p:cNvSpPr>
            <a:spLocks noGrp="1"/>
          </p:cNvSpPr>
          <p:nvPr>
            <p:ph sz="half" idx="1"/>
          </p:nvPr>
        </p:nvSpPr>
        <p:spPr>
          <a:xfrm>
            <a:off x="457200" y="1600200"/>
            <a:ext cx="4038600" cy="4405649"/>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4" name="Content Placeholder 3"/>
          <p:cNvSpPr>
            <a:spLocks noGrp="1"/>
          </p:cNvSpPr>
          <p:nvPr>
            <p:ph sz="half" idx="2"/>
          </p:nvPr>
        </p:nvSpPr>
        <p:spPr>
          <a:xfrm>
            <a:off x="4648200" y="1600200"/>
            <a:ext cx="4038600" cy="4405649"/>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Tree>
    <p:extLst>
      <p:ext uri="{BB962C8B-B14F-4D97-AF65-F5344CB8AC3E}">
        <p14:creationId xmlns:p14="http://schemas.microsoft.com/office/powerpoint/2010/main" val="14321092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a:defRPr/>
            </a:lvl1pPr>
          </a:lstStyle>
          <a:p>
            <a:endParaRPr lang="en-AU"/>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AU"/>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2D6FD7D6-C9F2-4A16-9F0A-D0F0546BC9AB}" type="slidenum">
              <a:rPr lang="en-AU"/>
              <a:pPr/>
              <a:t>‹#›</a:t>
            </a:fld>
            <a:endParaRPr lang="en-AU"/>
          </a:p>
        </p:txBody>
      </p:sp>
    </p:spTree>
    <p:extLst>
      <p:ext uri="{BB962C8B-B14F-4D97-AF65-F5344CB8AC3E}">
        <p14:creationId xmlns:p14="http://schemas.microsoft.com/office/powerpoint/2010/main" val="88055649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AU"/>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a:xfrm>
            <a:off x="685800" y="6248400"/>
            <a:ext cx="1905000" cy="45720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8497888" y="6248400"/>
            <a:ext cx="466725" cy="457200"/>
          </a:xfrm>
          <a:prstGeom prst="rect">
            <a:avLst/>
          </a:prstGeom>
        </p:spPr>
        <p:txBody>
          <a:bodyPr/>
          <a:lstStyle>
            <a:lvl1pPr>
              <a:defRPr/>
            </a:lvl1pPr>
          </a:lstStyle>
          <a:p>
            <a:fld id="{6973C7B0-AB17-4E2B-BDBD-D89DE9B1FCA6}" type="slidenum">
              <a:rPr lang="en-US"/>
              <a:pPr/>
              <a:t>‹#›</a:t>
            </a:fld>
            <a:endParaRPr lang="en-US"/>
          </a:p>
        </p:txBody>
      </p:sp>
    </p:spTree>
    <p:extLst>
      <p:ext uri="{BB962C8B-B14F-4D97-AF65-F5344CB8AC3E}">
        <p14:creationId xmlns:p14="http://schemas.microsoft.com/office/powerpoint/2010/main" val="2572069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a:xfrm>
            <a:off x="685800" y="6248400"/>
            <a:ext cx="1905000" cy="45720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8497888" y="6248400"/>
            <a:ext cx="466725" cy="457200"/>
          </a:xfrm>
          <a:prstGeom prst="rect">
            <a:avLst/>
          </a:prstGeom>
        </p:spPr>
        <p:txBody>
          <a:bodyPr/>
          <a:lstStyle>
            <a:lvl1pPr>
              <a:defRPr/>
            </a:lvl1pPr>
          </a:lstStyle>
          <a:p>
            <a:fld id="{116B789F-B4FC-492F-A0FD-18040F86CBE9}" type="slidenum">
              <a:rPr lang="en-US"/>
              <a:pPr/>
              <a:t>‹#›</a:t>
            </a:fld>
            <a:endParaRPr lang="en-US"/>
          </a:p>
        </p:txBody>
      </p:sp>
    </p:spTree>
    <p:extLst>
      <p:ext uri="{BB962C8B-B14F-4D97-AF65-F5344CB8AC3E}">
        <p14:creationId xmlns:p14="http://schemas.microsoft.com/office/powerpoint/2010/main" val="2172404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5" Type="http://schemas.openxmlformats.org/officeDocument/2006/relationships/image" Target="../media/image8.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theme" Target="../theme/theme4.xml"/><Relationship Id="rId1"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442762"/>
            <a:ext cx="8229600" cy="974876"/>
          </a:xfrm>
          <a:prstGeom prst="rect">
            <a:avLst/>
          </a:prstGeom>
        </p:spPr>
        <p:txBody>
          <a:bodyPr vert="horz" lIns="91440" tIns="45720" rIns="91440" bIns="45720" rtlCol="0" anchor="ctr">
            <a:normAutofit/>
          </a:bodyPr>
          <a:lstStyle/>
          <a:p>
            <a:r>
              <a:rPr lang="en-AU" dirty="0" smtClean="0"/>
              <a:t>Click to edit Master title style</a:t>
            </a:r>
            <a:endParaRPr lang="en-US" dirty="0"/>
          </a:p>
        </p:txBody>
      </p:sp>
      <p:sp>
        <p:nvSpPr>
          <p:cNvPr id="3" name="Text Placeholder 2"/>
          <p:cNvSpPr>
            <a:spLocks noGrp="1"/>
          </p:cNvSpPr>
          <p:nvPr>
            <p:ph type="body" idx="1"/>
          </p:nvPr>
        </p:nvSpPr>
        <p:spPr>
          <a:xfrm>
            <a:off x="457200" y="1600200"/>
            <a:ext cx="8229600" cy="3876575"/>
          </a:xfrm>
          <a:prstGeom prst="rect">
            <a:avLst/>
          </a:prstGeom>
        </p:spPr>
        <p:txBody>
          <a:bodyPr vert="horz" lIns="91440" tIns="45720" rIns="91440" bIns="45720" rtlCol="0">
            <a:normAutofit/>
          </a:body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Tree>
    <p:extLst>
      <p:ext uri="{BB962C8B-B14F-4D97-AF65-F5344CB8AC3E}">
        <p14:creationId xmlns:p14="http://schemas.microsoft.com/office/powerpoint/2010/main" val="55353494"/>
      </p:ext>
    </p:extLst>
  </p:cSld>
  <p:clrMap bg1="lt1" tx1="dk1" bg2="lt2" tx2="dk2" accent1="accent1" accent2="accent2" accent3="accent3" accent4="accent4" accent5="accent5" accent6="accent6" hlink="hlink" folHlink="folHlink"/>
  <p:sldLayoutIdLst>
    <p:sldLayoutId id="2147483649" r:id="rId1"/>
    <p:sldLayoutId id="2147483696" r:id="rId2"/>
    <p:sldLayoutId id="2147483698" r:id="rId3"/>
    <p:sldLayoutId id="2147483699" r:id="rId4"/>
    <p:sldLayoutId id="2147483650" r:id="rId5"/>
    <p:sldLayoutId id="2147483652" r:id="rId6"/>
    <p:sldLayoutId id="2147483713" r:id="rId7"/>
    <p:sldLayoutId id="2147483714" r:id="rId8"/>
    <p:sldLayoutId id="2147483715" r:id="rId9"/>
    <p:sldLayoutId id="2147483716" r:id="rId10"/>
  </p:sldLayoutIdLst>
  <p:timing>
    <p:tnLst>
      <p:par>
        <p:cTn id="1" dur="indefinite" restart="never" nodeType="tmRoot"/>
      </p:par>
    </p:tnLst>
  </p:timing>
  <p:txStyles>
    <p:titleStyle>
      <a:lvl1pPr algn="l" defTabSz="457200" rtl="0" eaLnBrk="1" latinLnBrk="0" hangingPunct="1">
        <a:spcBef>
          <a:spcPct val="0"/>
        </a:spcBef>
        <a:buNone/>
        <a:defRPr sz="3200" b="1" kern="1200">
          <a:solidFill>
            <a:srgbClr val="4C7329"/>
          </a:solidFill>
          <a:latin typeface="Times New Roman" panose="02020603050405020304" pitchFamily="18" charset="0"/>
          <a:ea typeface="+mj-ea"/>
          <a:cs typeface="Times New Roman" panose="02020603050405020304" pitchFamily="18" charset="0"/>
        </a:defRPr>
      </a:lvl1pPr>
    </p:titleStyle>
    <p:bodyStyle>
      <a:lvl1pPr marL="342900" indent="-342900" algn="l" defTabSz="457200" rtl="0" eaLnBrk="1" latinLnBrk="0" hangingPunct="1">
        <a:spcBef>
          <a:spcPct val="20000"/>
        </a:spcBef>
        <a:buFont typeface="Arial"/>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defTabSz="457200" rtl="0" eaLnBrk="1" latinLnBrk="0" hangingPunct="1">
        <a:spcBef>
          <a:spcPct val="20000"/>
        </a:spcBef>
        <a:buFont typeface="Arial"/>
        <a:buChar char="–"/>
        <a:defRP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457200" rtl="0" eaLnBrk="1" latinLnBrk="0" hangingPunct="1">
        <a:spcBef>
          <a:spcPct val="20000"/>
        </a:spcBef>
        <a:buFont typeface="Arial"/>
        <a:buChar char="•"/>
        <a:defRPr sz="18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457200" rtl="0" eaLnBrk="1" latinLnBrk="0" hangingPunct="1">
        <a:spcBef>
          <a:spcPct val="20000"/>
        </a:spcBef>
        <a:buFont typeface="Arial"/>
        <a:buChar char="–"/>
        <a:defRPr sz="16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457200" rtl="0" eaLnBrk="1" latinLnBrk="0" hangingPunct="1">
        <a:spcBef>
          <a:spcPct val="20000"/>
        </a:spcBef>
        <a:buFont typeface="Arial"/>
        <a:buChar char="»"/>
        <a:defRPr sz="16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5559178"/>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134754"/>
            <a:ext cx="8229600" cy="1417638"/>
          </a:xfrm>
          <a:prstGeom prst="rect">
            <a:avLst/>
          </a:prstGeom>
        </p:spPr>
        <p:txBody>
          <a:bodyPr vert="horz" lIns="91440" tIns="45720" rIns="91440" bIns="45720" rtlCol="0" anchor="ctr">
            <a:normAutofit/>
          </a:bodyPr>
          <a:lstStyle/>
          <a:p>
            <a:r>
              <a:rPr lang="en-AU" dirty="0" smtClean="0"/>
              <a:t>Click to edit Master title style</a:t>
            </a:r>
            <a:endParaRPr lang="en-US" dirty="0"/>
          </a:p>
        </p:txBody>
      </p:sp>
      <p:sp>
        <p:nvSpPr>
          <p:cNvPr id="3" name="Text Placeholder 2"/>
          <p:cNvSpPr>
            <a:spLocks noGrp="1"/>
          </p:cNvSpPr>
          <p:nvPr>
            <p:ph type="body" idx="1"/>
          </p:nvPr>
        </p:nvSpPr>
        <p:spPr>
          <a:xfrm>
            <a:off x="457200" y="1867301"/>
            <a:ext cx="8229600" cy="4112090"/>
          </a:xfrm>
          <a:prstGeom prst="rect">
            <a:avLst/>
          </a:prstGeom>
        </p:spPr>
        <p:txBody>
          <a:bodyPr vert="horz" lIns="91440" tIns="45720" rIns="91440" bIns="45720" rtlCol="0">
            <a:normAutofit/>
          </a:body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Tree>
    <p:extLst>
      <p:ext uri="{BB962C8B-B14F-4D97-AF65-F5344CB8AC3E}">
        <p14:creationId xmlns:p14="http://schemas.microsoft.com/office/powerpoint/2010/main" val="3851287287"/>
      </p:ext>
    </p:extLst>
  </p:cSld>
  <p:clrMap bg1="lt1" tx1="dk1" bg2="lt2" tx2="dk2" accent1="accent1" accent2="accent2" accent3="accent3" accent4="accent4" accent5="accent5" accent6="accent6" hlink="hlink" folHlink="folHlink"/>
  <p:sldLayoutIdLst>
    <p:sldLayoutId id="2147483663" r:id="rId1"/>
    <p:sldLayoutId id="2147483700" r:id="rId2"/>
    <p:sldLayoutId id="2147483664" r:id="rId3"/>
  </p:sldLayoutIdLst>
  <p:timing>
    <p:tnLst>
      <p:par>
        <p:cTn id="1" dur="indefinite" restart="never" nodeType="tmRoot"/>
      </p:par>
    </p:tnLst>
  </p:timing>
  <p:txStyles>
    <p:titleStyle>
      <a:lvl1pPr algn="l" defTabSz="457200" rtl="0" eaLnBrk="1" latinLnBrk="0" hangingPunct="1">
        <a:spcBef>
          <a:spcPct val="0"/>
        </a:spcBef>
        <a:buNone/>
        <a:defRPr sz="32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342900" indent="-342900" algn="l" defTabSz="457200" rtl="0" eaLnBrk="1" latinLnBrk="0" hangingPunct="1">
        <a:spcBef>
          <a:spcPct val="20000"/>
        </a:spcBef>
        <a:buFont typeface="Arial"/>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defTabSz="457200" rtl="0" eaLnBrk="1" latinLnBrk="0" hangingPunct="1">
        <a:spcBef>
          <a:spcPct val="20000"/>
        </a:spcBef>
        <a:buFont typeface="Arial"/>
        <a:buChar char="–"/>
        <a:defRP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457200" rtl="0" eaLnBrk="1" latinLnBrk="0" hangingPunct="1">
        <a:spcBef>
          <a:spcPct val="20000"/>
        </a:spcBef>
        <a:buFont typeface="Arial"/>
        <a:buChar char="•"/>
        <a:defRPr sz="18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457200" rtl="0" eaLnBrk="1" latinLnBrk="0" hangingPunct="1">
        <a:spcBef>
          <a:spcPct val="20000"/>
        </a:spcBef>
        <a:buFont typeface="Arial"/>
        <a:buChar char="–"/>
        <a:defRPr sz="16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457200" rtl="0" eaLnBrk="1" latinLnBrk="0" hangingPunct="1">
        <a:spcBef>
          <a:spcPct val="20000"/>
        </a:spcBef>
        <a:buFont typeface="Arial"/>
        <a:buChar char="»"/>
        <a:defRPr sz="16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70584539"/>
      </p:ext>
    </p:extLst>
  </p:cSld>
  <p:clrMap bg1="lt1" tx1="dk1" bg2="lt2" tx2="dk2" accent1="accent1" accent2="accent2" accent3="accent3" accent4="accent4" accent5="accent5" accent6="accent6" hlink="hlink" folHlink="folHlink"/>
  <p:sldLayoutIdLst>
    <p:sldLayoutId id="2147483666" r:id="rId1"/>
  </p:sldLayoutIdLst>
  <p:timing>
    <p:tnLst>
      <p:par>
        <p:cTn id="1" dur="indefinite" restart="never" nodeType="tmRoot"/>
      </p:par>
    </p:tnLst>
  </p:timing>
  <p:txStyles>
    <p:titleStyle>
      <a:lvl1pPr algn="l" defTabSz="457200" rtl="0" eaLnBrk="1" latinLnBrk="0" hangingPunct="1">
        <a:spcBef>
          <a:spcPct val="0"/>
        </a:spcBef>
        <a:buNone/>
        <a:defRPr sz="2800" b="1" kern="1200">
          <a:solidFill>
            <a:schemeClr val="bg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png"/><Relationship Id="rId7"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10.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ctrTitle"/>
          </p:nvPr>
        </p:nvSpPr>
        <p:spPr>
          <a:xfrm>
            <a:off x="1238160" y="1693333"/>
            <a:ext cx="7346952" cy="1754959"/>
          </a:xfrm>
        </p:spPr>
        <p:txBody>
          <a:bodyPr anchor="b" anchorCtr="0">
            <a:normAutofit fontScale="90000"/>
          </a:bodyPr>
          <a:lstStyle/>
          <a:p>
            <a:pPr fontAlgn="b"/>
            <a:r>
              <a:rPr lang="en-AU" dirty="0" smtClean="0"/>
              <a:t>TAKING </a:t>
            </a:r>
            <a:r>
              <a:rPr lang="en-AU" dirty="0"/>
              <a:t>SOIL </a:t>
            </a:r>
            <a:r>
              <a:rPr lang="en-AU" dirty="0" smtClean="0"/>
              <a:t>SAMPLES </a:t>
            </a:r>
            <a:r>
              <a:rPr lang="en-AU" dirty="0"/>
              <a:t>&amp; MEASURING GROUND COVER</a:t>
            </a:r>
            <a:endParaRPr lang="en-US" dirty="0"/>
          </a:p>
        </p:txBody>
      </p:sp>
      <p:sp>
        <p:nvSpPr>
          <p:cNvPr id="12" name="Subtitle 11"/>
          <p:cNvSpPr>
            <a:spLocks noGrp="1"/>
          </p:cNvSpPr>
          <p:nvPr>
            <p:ph type="subTitle" idx="1"/>
          </p:nvPr>
        </p:nvSpPr>
        <p:spPr/>
        <p:txBody>
          <a:bodyPr>
            <a:normAutofit/>
          </a:bodyPr>
          <a:lstStyle/>
          <a:p>
            <a:r>
              <a:rPr lang="en-US" dirty="0" smtClean="0"/>
              <a:t>D M Crawford</a:t>
            </a:r>
          </a:p>
          <a:p>
            <a:r>
              <a:rPr lang="en-US" dirty="0" smtClean="0"/>
              <a:t>Presentation to train farmers </a:t>
            </a:r>
          </a:p>
          <a:p>
            <a:r>
              <a:rPr lang="en-US" dirty="0" smtClean="0"/>
              <a:t>26</a:t>
            </a:r>
            <a:r>
              <a:rPr lang="en-US" baseline="30000" dirty="0" smtClean="0"/>
              <a:t>th</a:t>
            </a:r>
            <a:r>
              <a:rPr lang="en-US" dirty="0" smtClean="0"/>
              <a:t> April 2016, </a:t>
            </a:r>
            <a:r>
              <a:rPr lang="en-US" dirty="0" err="1" smtClean="0"/>
              <a:t>Bengworden</a:t>
            </a:r>
            <a:r>
              <a:rPr lang="en-US" dirty="0" smtClean="0"/>
              <a:t>, </a:t>
            </a:r>
            <a:r>
              <a:rPr lang="en-US" smtClean="0"/>
              <a:t>Clifton Creek</a:t>
            </a:r>
            <a:endParaRPr lang="en-US" dirty="0"/>
          </a:p>
        </p:txBody>
      </p:sp>
    </p:spTree>
    <p:extLst>
      <p:ext uri="{BB962C8B-B14F-4D97-AF65-F5344CB8AC3E}">
        <p14:creationId xmlns:p14="http://schemas.microsoft.com/office/powerpoint/2010/main" val="12220458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4294967295"/>
          </p:nvPr>
        </p:nvSpPr>
        <p:spPr>
          <a:xfrm>
            <a:off x="6553200" y="6245225"/>
            <a:ext cx="2133600" cy="476250"/>
          </a:xfrm>
          <a:prstGeom prst="rect">
            <a:avLst/>
          </a:prstGeom>
        </p:spPr>
        <p:txBody>
          <a:bodyPr/>
          <a:lstStyle/>
          <a:p>
            <a:fld id="{9A404CD4-A4B8-44AE-9935-9881371613CE}" type="slidenum">
              <a:rPr lang="en-US"/>
              <a:pPr/>
              <a:t>10</a:t>
            </a:fld>
            <a:endParaRPr lang="en-US"/>
          </a:p>
        </p:txBody>
      </p:sp>
      <p:sp>
        <p:nvSpPr>
          <p:cNvPr id="240674" name="Rectangle 34"/>
          <p:cNvSpPr>
            <a:spLocks noGrp="1" noChangeArrowheads="1"/>
          </p:cNvSpPr>
          <p:nvPr>
            <p:ph type="title"/>
          </p:nvPr>
        </p:nvSpPr>
        <p:spPr>
          <a:xfrm>
            <a:off x="685800" y="609600"/>
            <a:ext cx="7772400" cy="1379538"/>
          </a:xfrm>
        </p:spPr>
        <p:txBody>
          <a:bodyPr>
            <a:normAutofit fontScale="90000"/>
          </a:bodyPr>
          <a:lstStyle/>
          <a:p>
            <a:r>
              <a:rPr lang="en-AU" sz="3600" b="1">
                <a:solidFill>
                  <a:schemeClr val="tx1"/>
                </a:solidFill>
              </a:rPr>
              <a:t>HOW FREQUENTLY SHOULD SOIL BE TESTED FOR NUTRIENT ANALYSIS?</a:t>
            </a:r>
            <a:endParaRPr lang="en-US" sz="3600"/>
          </a:p>
        </p:txBody>
      </p:sp>
      <p:sp>
        <p:nvSpPr>
          <p:cNvPr id="240676" name="Text Box 36"/>
          <p:cNvSpPr txBox="1">
            <a:spLocks noChangeArrowheads="1"/>
          </p:cNvSpPr>
          <p:nvPr/>
        </p:nvSpPr>
        <p:spPr bwMode="auto">
          <a:xfrm>
            <a:off x="303213" y="1550988"/>
            <a:ext cx="1841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AU"/>
          </a:p>
        </p:txBody>
      </p:sp>
      <p:sp>
        <p:nvSpPr>
          <p:cNvPr id="240677" name="Rectangle 37"/>
          <p:cNvSpPr>
            <a:spLocks noChangeArrowheads="1"/>
          </p:cNvSpPr>
          <p:nvPr/>
        </p:nvSpPr>
        <p:spPr bwMode="auto">
          <a:xfrm>
            <a:off x="685800" y="248285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50000"/>
              </a:spcBef>
              <a:buFontTx/>
              <a:buChar char="•"/>
            </a:pPr>
            <a:r>
              <a:rPr lang="en-AU" sz="2800" dirty="0">
                <a:latin typeface="Times New Roman" panose="02020603050405020304" pitchFamily="18" charset="0"/>
                <a:cs typeface="Times New Roman" panose="02020603050405020304" pitchFamily="18" charset="0"/>
              </a:rPr>
              <a:t>For dynamic tests such as P and N: at least every 3 to 5 years</a:t>
            </a:r>
          </a:p>
          <a:p>
            <a:pPr marL="342900" indent="-342900">
              <a:spcBef>
                <a:spcPct val="50000"/>
              </a:spcBef>
              <a:buFontTx/>
              <a:buChar char="•"/>
            </a:pPr>
            <a:r>
              <a:rPr lang="en-AU" sz="2800" dirty="0">
                <a:latin typeface="Times New Roman" panose="02020603050405020304" pitchFamily="18" charset="0"/>
                <a:cs typeface="Times New Roman" panose="02020603050405020304" pitchFamily="18" charset="0"/>
              </a:rPr>
              <a:t>For slow changing tests such as pH or SOC: every 10 years</a:t>
            </a:r>
          </a:p>
          <a:p>
            <a:pPr marL="342900" indent="-342900">
              <a:spcBef>
                <a:spcPct val="50000"/>
              </a:spcBef>
              <a:buFontTx/>
              <a:buChar char="•"/>
            </a:pPr>
            <a:r>
              <a:rPr lang="en-AU" sz="2800" dirty="0">
                <a:latin typeface="Times New Roman" panose="02020603050405020304" pitchFamily="18" charset="0"/>
                <a:cs typeface="Times New Roman" panose="02020603050405020304" pitchFamily="18" charset="0"/>
              </a:rPr>
              <a:t>Rotate testing around the paddocks of a </a:t>
            </a:r>
            <a:r>
              <a:rPr lang="en-AU" sz="2800" dirty="0" smtClean="0">
                <a:latin typeface="Times New Roman" panose="02020603050405020304" pitchFamily="18" charset="0"/>
                <a:cs typeface="Times New Roman" panose="02020603050405020304" pitchFamily="18" charset="0"/>
              </a:rPr>
              <a:t>farm</a:t>
            </a:r>
          </a:p>
          <a:p>
            <a:pPr marL="342900" indent="-342900">
              <a:spcBef>
                <a:spcPct val="50000"/>
              </a:spcBef>
              <a:buFontTx/>
              <a:buChar char="•"/>
            </a:pPr>
            <a:r>
              <a:rPr lang="en-AU" sz="2800" dirty="0" smtClean="0">
                <a:latin typeface="Times New Roman" panose="02020603050405020304" pitchFamily="18" charset="0"/>
                <a:cs typeface="Times New Roman" panose="02020603050405020304" pitchFamily="18" charset="0"/>
              </a:rPr>
              <a:t>High intensity farming systems need more testing than low intensity farming systems</a:t>
            </a:r>
            <a:endParaRPr lang="en-A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46640000"/>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5"/>
          <p:cNvSpPr>
            <a:spLocks noGrp="1"/>
          </p:cNvSpPr>
          <p:nvPr>
            <p:ph type="sldNum" sz="quarter" idx="4294967295"/>
          </p:nvPr>
        </p:nvSpPr>
        <p:spPr>
          <a:xfrm>
            <a:off x="6553200" y="6245225"/>
            <a:ext cx="2133600" cy="476250"/>
          </a:xfrm>
          <a:prstGeom prst="rect">
            <a:avLst/>
          </a:prstGeom>
        </p:spPr>
        <p:txBody>
          <a:bodyPr/>
          <a:lstStyle/>
          <a:p>
            <a:fld id="{E414CF9E-8BC6-44D9-BA85-71616AFD5C4E}" type="slidenum">
              <a:rPr lang="en-US"/>
              <a:pPr/>
              <a:t>11</a:t>
            </a:fld>
            <a:endParaRPr lang="en-US"/>
          </a:p>
        </p:txBody>
      </p:sp>
      <p:sp>
        <p:nvSpPr>
          <p:cNvPr id="252930" name="Rectangle 2"/>
          <p:cNvSpPr>
            <a:spLocks noGrp="1" noChangeArrowheads="1"/>
          </p:cNvSpPr>
          <p:nvPr>
            <p:ph type="title"/>
          </p:nvPr>
        </p:nvSpPr>
        <p:spPr/>
        <p:txBody>
          <a:bodyPr/>
          <a:lstStyle/>
          <a:p>
            <a:r>
              <a:rPr lang="en-AU" sz="3600" b="1"/>
              <a:t>PROBLEM SOLVING</a:t>
            </a:r>
          </a:p>
        </p:txBody>
      </p:sp>
      <p:sp>
        <p:nvSpPr>
          <p:cNvPr id="252931" name="Rectangle 3"/>
          <p:cNvSpPr>
            <a:spLocks noGrp="1" noChangeArrowheads="1"/>
          </p:cNvSpPr>
          <p:nvPr>
            <p:ph type="body" idx="1"/>
          </p:nvPr>
        </p:nvSpPr>
        <p:spPr>
          <a:xfrm>
            <a:off x="685800" y="1981200"/>
            <a:ext cx="7772400" cy="3176588"/>
          </a:xfrm>
        </p:spPr>
        <p:txBody>
          <a:bodyPr>
            <a:normAutofit lnSpcReduction="10000"/>
          </a:bodyPr>
          <a:lstStyle/>
          <a:p>
            <a:r>
              <a:rPr lang="en-AU" dirty="0"/>
              <a:t>Investigate poor performance by comparing </a:t>
            </a:r>
            <a:r>
              <a:rPr lang="en-AU" dirty="0" smtClean="0"/>
              <a:t>areas which </a:t>
            </a:r>
            <a:r>
              <a:rPr lang="en-AU" dirty="0"/>
              <a:t>are poor to those which are good</a:t>
            </a:r>
          </a:p>
          <a:p>
            <a:r>
              <a:rPr lang="en-AU" dirty="0"/>
              <a:t>Diagnose problem with a calibrated soil test, e.g. test soil pH to see if poor barley yields are due to soil </a:t>
            </a:r>
            <a:r>
              <a:rPr lang="en-AU" dirty="0" smtClean="0"/>
              <a:t>acidity</a:t>
            </a:r>
          </a:p>
          <a:p>
            <a:r>
              <a:rPr lang="en-AU" dirty="0" smtClean="0"/>
              <a:t>Same sampling protocol in both sampled areas on the same day</a:t>
            </a:r>
            <a:endParaRPr lang="en-AU" dirty="0"/>
          </a:p>
        </p:txBody>
      </p:sp>
    </p:spTree>
    <p:extLst>
      <p:ext uri="{BB962C8B-B14F-4D97-AF65-F5344CB8AC3E}">
        <p14:creationId xmlns:p14="http://schemas.microsoft.com/office/powerpoint/2010/main" val="1870146194"/>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517F3C5F-9C21-45D3-BF10-45AA47C56FD3}" type="slidenum">
              <a:rPr lang="en-US"/>
              <a:pPr/>
              <a:t>12</a:t>
            </a:fld>
            <a:endParaRPr lang="en-US"/>
          </a:p>
        </p:txBody>
      </p:sp>
      <p:pic>
        <p:nvPicPr>
          <p:cNvPr id="384003" name="Picture 3" descr="bw37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0" y="-26988"/>
            <a:ext cx="9144000" cy="60340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84002" name="Rectangle 2"/>
          <p:cNvSpPr>
            <a:spLocks noGrp="1" noChangeArrowheads="1"/>
          </p:cNvSpPr>
          <p:nvPr>
            <p:ph type="title"/>
          </p:nvPr>
        </p:nvSpPr>
        <p:spPr>
          <a:xfrm>
            <a:off x="0" y="0"/>
            <a:ext cx="5902325" cy="1225550"/>
          </a:xfrm>
        </p:spPr>
        <p:txBody>
          <a:bodyPr/>
          <a:lstStyle/>
          <a:p>
            <a:r>
              <a:rPr lang="en-AU"/>
              <a:t>PROBLEM SOLVING</a:t>
            </a:r>
          </a:p>
        </p:txBody>
      </p:sp>
      <p:sp>
        <p:nvSpPr>
          <p:cNvPr id="384005" name="Rectangle 5"/>
          <p:cNvSpPr>
            <a:spLocks noGrp="1" noChangeArrowheads="1"/>
          </p:cNvSpPr>
          <p:nvPr>
            <p:ph type="body" sz="half" idx="1"/>
          </p:nvPr>
        </p:nvSpPr>
        <p:spPr>
          <a:xfrm>
            <a:off x="684213" y="5013325"/>
            <a:ext cx="3889375" cy="720725"/>
          </a:xfrm>
          <a:noFill/>
          <a:extLst>
            <a:ext uri="{909E8E84-426E-40DD-AFC4-6F175D3DCCD1}">
              <a14:hiddenFill xmlns:a14="http://schemas.microsoft.com/office/drawing/2010/main">
                <a:solidFill>
                  <a:schemeClr val="bg1"/>
                </a:solidFill>
              </a14:hiddenFill>
            </a:ext>
          </a:extLst>
        </p:spPr>
        <p:txBody>
          <a:bodyPr/>
          <a:lstStyle/>
          <a:p>
            <a:pPr>
              <a:lnSpc>
                <a:spcPct val="80000"/>
              </a:lnSpc>
              <a:buFontTx/>
              <a:buNone/>
            </a:pPr>
            <a:r>
              <a:rPr lang="en-AU" sz="2400">
                <a:solidFill>
                  <a:schemeClr val="bg1"/>
                </a:solidFill>
                <a:latin typeface="Arial Black" pitchFamily="34" charset="0"/>
              </a:rPr>
              <a:t>Investigate by comparing</a:t>
            </a:r>
          </a:p>
        </p:txBody>
      </p:sp>
      <p:sp>
        <p:nvSpPr>
          <p:cNvPr id="384006" name="Text Box 6"/>
          <p:cNvSpPr txBox="1">
            <a:spLocks noChangeArrowheads="1"/>
          </p:cNvSpPr>
          <p:nvPr/>
        </p:nvSpPr>
        <p:spPr bwMode="auto">
          <a:xfrm>
            <a:off x="881063" y="1274763"/>
            <a:ext cx="13366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AU">
                <a:solidFill>
                  <a:schemeClr val="bg1"/>
                </a:solidFill>
                <a:latin typeface="Arial Black" pitchFamily="34" charset="0"/>
              </a:rPr>
              <a:t>Good</a:t>
            </a:r>
          </a:p>
        </p:txBody>
      </p:sp>
      <p:sp>
        <p:nvSpPr>
          <p:cNvPr id="384007" name="Text Box 7"/>
          <p:cNvSpPr txBox="1">
            <a:spLocks noChangeArrowheads="1"/>
          </p:cNvSpPr>
          <p:nvPr/>
        </p:nvSpPr>
        <p:spPr bwMode="auto">
          <a:xfrm>
            <a:off x="3971925" y="2859088"/>
            <a:ext cx="120173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AU">
                <a:solidFill>
                  <a:schemeClr val="bg1"/>
                </a:solidFill>
                <a:latin typeface="Arial Black" pitchFamily="34" charset="0"/>
              </a:rPr>
              <a:t>Poor</a:t>
            </a:r>
          </a:p>
        </p:txBody>
      </p:sp>
    </p:spTree>
    <p:extLst>
      <p:ext uri="{BB962C8B-B14F-4D97-AF65-F5344CB8AC3E}">
        <p14:creationId xmlns:p14="http://schemas.microsoft.com/office/powerpoint/2010/main" val="4730207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400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400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40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4005" grpId="0" build="p"/>
      <p:bldP spid="384006" grpId="0"/>
      <p:bldP spid="38400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4800" dirty="0" smtClean="0"/>
              <a:t>Mechanics of soil sampling</a:t>
            </a:r>
            <a:endParaRPr lang="en-AU" sz="4800" dirty="0"/>
          </a:p>
        </p:txBody>
      </p:sp>
    </p:spTree>
    <p:extLst>
      <p:ext uri="{BB962C8B-B14F-4D97-AF65-F5344CB8AC3E}">
        <p14:creationId xmlns:p14="http://schemas.microsoft.com/office/powerpoint/2010/main" val="2053177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p>
            <a:fld id="{E4D82023-B670-405C-AE7D-E39AB998C9C4}" type="slidenum">
              <a:rPr lang="en-US"/>
              <a:pPr/>
              <a:t>14</a:t>
            </a:fld>
            <a:endParaRPr lang="en-US"/>
          </a:p>
        </p:txBody>
      </p:sp>
      <p:sp>
        <p:nvSpPr>
          <p:cNvPr id="134146" name="Rectangle 2"/>
          <p:cNvSpPr>
            <a:spLocks noGrp="1" noChangeArrowheads="1"/>
          </p:cNvSpPr>
          <p:nvPr>
            <p:ph type="title"/>
          </p:nvPr>
        </p:nvSpPr>
        <p:spPr>
          <a:xfrm>
            <a:off x="685800" y="269875"/>
            <a:ext cx="7772400" cy="1143000"/>
          </a:xfrm>
        </p:spPr>
        <p:txBody>
          <a:bodyPr/>
          <a:lstStyle/>
          <a:p>
            <a:r>
              <a:rPr lang="en-US" sz="3600" b="1"/>
              <a:t>WHEN TO SAMPLE?</a:t>
            </a:r>
            <a:endParaRPr lang="en-AU" sz="3600" b="1"/>
          </a:p>
        </p:txBody>
      </p:sp>
      <p:sp>
        <p:nvSpPr>
          <p:cNvPr id="134158" name="Text Box 14"/>
          <p:cNvSpPr txBox="1">
            <a:spLocks noChangeArrowheads="1"/>
          </p:cNvSpPr>
          <p:nvPr/>
        </p:nvSpPr>
        <p:spPr bwMode="auto">
          <a:xfrm>
            <a:off x="539750" y="1484313"/>
            <a:ext cx="8135938"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3200" dirty="0">
                <a:latin typeface="Times New Roman" panose="02020603050405020304" pitchFamily="18" charset="0"/>
                <a:cs typeface="Times New Roman" panose="02020603050405020304" pitchFamily="18" charset="0"/>
              </a:rPr>
              <a:t>Generally summer and autumn: most research used to calibrate soil tests, was based on sampling soils in summer or </a:t>
            </a:r>
            <a:r>
              <a:rPr lang="en-US" sz="3200" dirty="0" smtClean="0">
                <a:latin typeface="Times New Roman" panose="02020603050405020304" pitchFamily="18" charset="0"/>
                <a:cs typeface="Times New Roman" panose="02020603050405020304" pitchFamily="18" charset="0"/>
              </a:rPr>
              <a:t>autumn</a:t>
            </a:r>
            <a:endParaRPr lang="en-US" sz="3200" dirty="0">
              <a:latin typeface="Times New Roman" panose="02020603050405020304" pitchFamily="18" charset="0"/>
              <a:cs typeface="Times New Roman" panose="02020603050405020304" pitchFamily="18" charset="0"/>
            </a:endParaRPr>
          </a:p>
          <a:p>
            <a:pPr>
              <a:buFontTx/>
              <a:buChar char="•"/>
            </a:pPr>
            <a:endParaRPr lang="en-US" sz="3200" dirty="0">
              <a:latin typeface="Times New Roman" panose="02020603050405020304" pitchFamily="18" charset="0"/>
              <a:cs typeface="Times New Roman" panose="02020603050405020304" pitchFamily="18" charset="0"/>
            </a:endParaRPr>
          </a:p>
          <a:p>
            <a:r>
              <a:rPr lang="en-US" sz="3200" dirty="0" err="1" smtClean="0">
                <a:latin typeface="Times New Roman" panose="02020603050405020304" pitchFamily="18" charset="0"/>
                <a:cs typeface="Times New Roman" panose="02020603050405020304" pitchFamily="18" charset="0"/>
              </a:rPr>
              <a:t>TopSoil</a:t>
            </a:r>
            <a:r>
              <a:rPr lang="en-US" sz="3200" dirty="0" smtClean="0">
                <a:latin typeface="Times New Roman" panose="02020603050405020304" pitchFamily="18" charset="0"/>
                <a:cs typeface="Times New Roman" panose="02020603050405020304" pitchFamily="18" charset="0"/>
              </a:rPr>
              <a:t> project has sampled in Autumn</a:t>
            </a:r>
            <a:endParaRPr lang="en-AU"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1124790"/>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p>
            <a:fld id="{25FDAA14-E301-4762-A32B-9DEB5579D6A4}" type="slidenum">
              <a:rPr lang="en-US"/>
              <a:pPr/>
              <a:t>15</a:t>
            </a:fld>
            <a:endParaRPr lang="en-US"/>
          </a:p>
        </p:txBody>
      </p:sp>
      <p:sp>
        <p:nvSpPr>
          <p:cNvPr id="119810" name="Rectangle 2"/>
          <p:cNvSpPr>
            <a:spLocks noGrp="1" noChangeArrowheads="1"/>
          </p:cNvSpPr>
          <p:nvPr>
            <p:ph type="title"/>
          </p:nvPr>
        </p:nvSpPr>
        <p:spPr>
          <a:xfrm>
            <a:off x="304800" y="692150"/>
            <a:ext cx="8534400" cy="1143000"/>
          </a:xfrm>
        </p:spPr>
        <p:txBody>
          <a:bodyPr/>
          <a:lstStyle/>
          <a:p>
            <a:r>
              <a:rPr lang="en-AU" b="1" dirty="0"/>
              <a:t>WHERE and WHEN NOT TO SAMPLE!</a:t>
            </a:r>
            <a:endParaRPr lang="en-US" sz="3600" b="1" dirty="0"/>
          </a:p>
        </p:txBody>
      </p:sp>
      <p:sp>
        <p:nvSpPr>
          <p:cNvPr id="119811" name="Text Box 3"/>
          <p:cNvSpPr txBox="1">
            <a:spLocks noChangeArrowheads="1"/>
          </p:cNvSpPr>
          <p:nvPr/>
        </p:nvSpPr>
        <p:spPr bwMode="auto">
          <a:xfrm>
            <a:off x="468313" y="1958975"/>
            <a:ext cx="8064500" cy="3982629"/>
          </a:xfrm>
          <a:prstGeom prst="rect">
            <a:avLst/>
          </a:prstGeom>
          <a:noFill/>
          <a:ln>
            <a:noFill/>
          </a:ln>
          <a:effectLst/>
          <a:extLst/>
        </p:spPr>
        <p:txBody>
          <a:bodyPr>
            <a:spAutoFit/>
          </a:bodyPr>
          <a:lstStyle/>
          <a:p>
            <a:pPr marL="342900" indent="-342900">
              <a:spcAft>
                <a:spcPct val="30000"/>
              </a:spcAft>
              <a:buFont typeface="Arial" panose="020B0604020202020204" pitchFamily="34" charset="0"/>
              <a:buChar char="•"/>
            </a:pPr>
            <a:r>
              <a:rPr lang="en-AU" sz="3200" dirty="0">
                <a:latin typeface="Times New Roman" panose="02020603050405020304" pitchFamily="18" charset="0"/>
                <a:cs typeface="Times New Roman" panose="02020603050405020304" pitchFamily="18" charset="0"/>
              </a:rPr>
              <a:t>Unusual areas e.g. stock camps, fence lines,</a:t>
            </a:r>
            <a:br>
              <a:rPr lang="en-AU" sz="3200" dirty="0">
                <a:latin typeface="Times New Roman" panose="02020603050405020304" pitchFamily="18" charset="0"/>
                <a:cs typeface="Times New Roman" panose="02020603050405020304" pitchFamily="18" charset="0"/>
              </a:rPr>
            </a:br>
            <a:r>
              <a:rPr lang="en-AU" sz="3200" dirty="0">
                <a:latin typeface="Times New Roman" panose="02020603050405020304" pitchFamily="18" charset="0"/>
                <a:cs typeface="Times New Roman" panose="02020603050405020304" pitchFamily="18" charset="0"/>
              </a:rPr>
              <a:t>headlands, table drains, poorly drained areas</a:t>
            </a:r>
            <a:r>
              <a:rPr lang="en-AU" sz="3200" dirty="0" smtClean="0">
                <a:latin typeface="Times New Roman" panose="02020603050405020304" pitchFamily="18" charset="0"/>
                <a:cs typeface="Times New Roman" panose="02020603050405020304" pitchFamily="18" charset="0"/>
              </a:rPr>
              <a:t>.</a:t>
            </a:r>
          </a:p>
          <a:p>
            <a:pPr marL="342900" indent="-342900">
              <a:spcAft>
                <a:spcPct val="30000"/>
              </a:spcAft>
              <a:buFont typeface="Arial" panose="020B0604020202020204" pitchFamily="34" charset="0"/>
              <a:buChar char="•"/>
            </a:pPr>
            <a:r>
              <a:rPr lang="en-AU" sz="3200" dirty="0" smtClean="0">
                <a:latin typeface="Times New Roman" panose="02020603050405020304" pitchFamily="18" charset="0"/>
                <a:cs typeface="Times New Roman" panose="02020603050405020304" pitchFamily="18" charset="0"/>
              </a:rPr>
              <a:t>Areas </a:t>
            </a:r>
            <a:r>
              <a:rPr lang="en-AU" sz="3200" dirty="0">
                <a:latin typeface="Times New Roman" panose="02020603050405020304" pitchFamily="18" charset="0"/>
                <a:cs typeface="Times New Roman" panose="02020603050405020304" pitchFamily="18" charset="0"/>
              </a:rPr>
              <a:t>limed within 3 months or fertilized </a:t>
            </a:r>
            <a:br>
              <a:rPr lang="en-AU" sz="3200" dirty="0">
                <a:latin typeface="Times New Roman" panose="02020603050405020304" pitchFamily="18" charset="0"/>
                <a:cs typeface="Times New Roman" panose="02020603050405020304" pitchFamily="18" charset="0"/>
              </a:rPr>
            </a:br>
            <a:r>
              <a:rPr lang="en-AU" sz="3200" dirty="0">
                <a:latin typeface="Times New Roman" panose="02020603050405020304" pitchFamily="18" charset="0"/>
                <a:cs typeface="Times New Roman" panose="02020603050405020304" pitchFamily="18" charset="0"/>
              </a:rPr>
              <a:t>within 2 </a:t>
            </a:r>
            <a:r>
              <a:rPr lang="en-AU" sz="3200" dirty="0" smtClean="0">
                <a:latin typeface="Times New Roman" panose="02020603050405020304" pitchFamily="18" charset="0"/>
                <a:cs typeface="Times New Roman" panose="02020603050405020304" pitchFamily="18" charset="0"/>
              </a:rPr>
              <a:t>months</a:t>
            </a:r>
          </a:p>
          <a:p>
            <a:pPr marL="342900" indent="-342900">
              <a:spcAft>
                <a:spcPct val="30000"/>
              </a:spcAft>
              <a:buFont typeface="Arial" panose="020B0604020202020204" pitchFamily="34" charset="0"/>
              <a:buChar char="•"/>
            </a:pPr>
            <a:r>
              <a:rPr lang="en-AU" sz="3200" dirty="0" smtClean="0">
                <a:latin typeface="Times New Roman" panose="02020603050405020304" pitchFamily="18" charset="0"/>
                <a:cs typeface="Times New Roman" panose="02020603050405020304" pitchFamily="18" charset="0"/>
              </a:rPr>
              <a:t>Unusual </a:t>
            </a:r>
            <a:r>
              <a:rPr lang="en-AU" sz="3200" dirty="0">
                <a:latin typeface="Times New Roman" panose="02020603050405020304" pitchFamily="18" charset="0"/>
                <a:cs typeface="Times New Roman" panose="02020603050405020304" pitchFamily="18" charset="0"/>
              </a:rPr>
              <a:t>soil conditions e.g. waterlogged</a:t>
            </a:r>
          </a:p>
          <a:p>
            <a:pPr marL="342900" indent="-342900">
              <a:spcAft>
                <a:spcPct val="30000"/>
              </a:spcAft>
              <a:buFont typeface="Arial" panose="020B0604020202020204" pitchFamily="34" charset="0"/>
              <a:buChar char="•"/>
            </a:pPr>
            <a:r>
              <a:rPr lang="en-AU" sz="3200" dirty="0" smtClean="0">
                <a:latin typeface="Times New Roman" panose="02020603050405020304" pitchFamily="18" charset="0"/>
                <a:cs typeface="Times New Roman" panose="02020603050405020304" pitchFamily="18" charset="0"/>
              </a:rPr>
              <a:t>Unless </a:t>
            </a:r>
            <a:r>
              <a:rPr lang="en-AU" sz="3200" dirty="0">
                <a:latin typeface="Times New Roman" panose="02020603050405020304" pitchFamily="18" charset="0"/>
                <a:cs typeface="Times New Roman" panose="02020603050405020304" pitchFamily="18" charset="0"/>
              </a:rPr>
              <a:t>you want to know what changes occur if you sample under these conditions</a:t>
            </a:r>
          </a:p>
        </p:txBody>
      </p:sp>
    </p:spTree>
    <p:extLst>
      <p:ext uri="{BB962C8B-B14F-4D97-AF65-F5344CB8AC3E}">
        <p14:creationId xmlns:p14="http://schemas.microsoft.com/office/powerpoint/2010/main" val="570628118"/>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lide Number Placeholder 4"/>
          <p:cNvSpPr>
            <a:spLocks noGrp="1"/>
          </p:cNvSpPr>
          <p:nvPr>
            <p:ph type="sldNum" sz="quarter" idx="12"/>
          </p:nvPr>
        </p:nvSpPr>
        <p:spPr/>
        <p:txBody>
          <a:bodyPr/>
          <a:lstStyle/>
          <a:p>
            <a:fld id="{E52B0BC1-25FF-4E47-A375-6B19CF8FDE28}" type="slidenum">
              <a:rPr lang="en-US"/>
              <a:pPr/>
              <a:t>16</a:t>
            </a:fld>
            <a:endParaRPr lang="en-US"/>
          </a:p>
        </p:txBody>
      </p:sp>
      <p:sp>
        <p:nvSpPr>
          <p:cNvPr id="74754" name="Rectangle 2"/>
          <p:cNvSpPr>
            <a:spLocks noGrp="1" noChangeArrowheads="1"/>
          </p:cNvSpPr>
          <p:nvPr>
            <p:ph type="title"/>
          </p:nvPr>
        </p:nvSpPr>
        <p:spPr>
          <a:xfrm>
            <a:off x="381000" y="228600"/>
            <a:ext cx="8458200" cy="1143000"/>
          </a:xfrm>
        </p:spPr>
        <p:txBody>
          <a:bodyPr/>
          <a:lstStyle/>
          <a:p>
            <a:r>
              <a:rPr lang="en-AU" sz="3600" b="1"/>
              <a:t>HOW MANY CORES ARE ENOUGH</a:t>
            </a:r>
            <a:r>
              <a:rPr lang="en-AU" sz="3600"/>
              <a:t>?</a:t>
            </a:r>
            <a:endParaRPr lang="en-US" sz="3600"/>
          </a:p>
        </p:txBody>
      </p:sp>
      <p:graphicFrame>
        <p:nvGraphicFramePr>
          <p:cNvPr id="74803" name="Group 51"/>
          <p:cNvGraphicFramePr>
            <a:graphicFrameLocks noGrp="1"/>
          </p:cNvGraphicFramePr>
          <p:nvPr>
            <p:extLst>
              <p:ext uri="{D42A27DB-BD31-4B8C-83A1-F6EECF244321}">
                <p14:modId xmlns:p14="http://schemas.microsoft.com/office/powerpoint/2010/main" val="346840834"/>
              </p:ext>
            </p:extLst>
          </p:nvPr>
        </p:nvGraphicFramePr>
        <p:xfrm>
          <a:off x="685800" y="1447800"/>
          <a:ext cx="8153400" cy="4078289"/>
        </p:xfrm>
        <a:graphic>
          <a:graphicData uri="http://schemas.openxmlformats.org/drawingml/2006/table">
            <a:tbl>
              <a:tblPr/>
              <a:tblGrid>
                <a:gridCol w="1981200"/>
                <a:gridCol w="6172200"/>
              </a:tblGrid>
              <a:tr h="581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sz="1600" b="1" i="0" u="none" strike="noStrike" cap="none" normalizeH="0" baseline="0" dirty="0" smtClean="0">
                          <a:ln>
                            <a:noFill/>
                          </a:ln>
                          <a:solidFill>
                            <a:schemeClr val="tx1"/>
                          </a:solidFill>
                          <a:effectLst/>
                          <a:latin typeface="Times New Roman" pitchFamily="18" charset="0"/>
                          <a:cs typeface="Times New Roman" pitchFamily="18" charset="0"/>
                        </a:rPr>
                        <a:t>NUMBER OF CORES*</a:t>
                      </a:r>
                      <a:endParaRPr kumimoji="0" lang="en-US"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sz="1600" b="1" i="0" u="none" strike="noStrike" cap="none" normalizeH="0" baseline="0" smtClean="0">
                          <a:ln>
                            <a:noFill/>
                          </a:ln>
                          <a:solidFill>
                            <a:schemeClr val="tx1"/>
                          </a:solidFill>
                          <a:effectLst/>
                          <a:latin typeface="Times New Roman" pitchFamily="18" charset="0"/>
                          <a:cs typeface="Times New Roman" pitchFamily="18" charset="0"/>
                        </a:rPr>
                        <a:t>SOIL PARAMETERS</a:t>
                      </a:r>
                      <a:endParaRPr kumimoji="0" lang="en-US" sz="16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4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AU" sz="1600" b="0" i="0" u="none" strike="noStrike" cap="none" normalizeH="0" baseline="0" smtClean="0">
                          <a:ln>
                            <a:noFill/>
                          </a:ln>
                          <a:solidFill>
                            <a:schemeClr val="tx1"/>
                          </a:solidFill>
                          <a:effectLst/>
                          <a:latin typeface="Times New Roman" pitchFamily="18" charset="0"/>
                          <a:cs typeface="Times New Roman" pitchFamily="18" charset="0"/>
                        </a:rPr>
                        <a:t>5 - 10</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sz="1600" b="0" i="0" u="none" strike="noStrike" cap="none" normalizeH="0" baseline="0" smtClean="0">
                          <a:ln>
                            <a:noFill/>
                          </a:ln>
                          <a:solidFill>
                            <a:schemeClr val="tx1"/>
                          </a:solidFill>
                          <a:effectLst/>
                          <a:latin typeface="Times New Roman" pitchFamily="18" charset="0"/>
                          <a:cs typeface="Times New Roman" pitchFamily="18" charset="0"/>
                        </a:rPr>
                        <a:t>Total N and organic C</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10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AU" sz="1600" b="0" i="0" u="none" strike="noStrike" cap="none" normalizeH="0" baseline="0" smtClean="0">
                          <a:ln>
                            <a:noFill/>
                          </a:ln>
                          <a:solidFill>
                            <a:schemeClr val="tx1"/>
                          </a:solidFill>
                          <a:effectLst/>
                          <a:latin typeface="Times New Roman" pitchFamily="18" charset="0"/>
                          <a:cs typeface="Times New Roman" pitchFamily="18" charset="0"/>
                        </a:rPr>
                        <a:t>10 - 20</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sz="1600" b="0" i="1" u="none" strike="noStrike" cap="none" normalizeH="0" baseline="0" smtClean="0">
                          <a:ln>
                            <a:noFill/>
                          </a:ln>
                          <a:solidFill>
                            <a:schemeClr val="tx1"/>
                          </a:solidFill>
                          <a:effectLst/>
                          <a:latin typeface="Times New Roman" pitchFamily="18" charset="0"/>
                          <a:cs typeface="Times New Roman" pitchFamily="18" charset="0"/>
                        </a:rPr>
                        <a:t>Above plus</a:t>
                      </a:r>
                      <a:r>
                        <a:rPr kumimoji="0" lang="en-AU" sz="1600" b="0" i="0" u="none" strike="noStrike" cap="none" normalizeH="0" baseline="0" smtClean="0">
                          <a:ln>
                            <a:noFill/>
                          </a:ln>
                          <a:solidFill>
                            <a:schemeClr val="tx1"/>
                          </a:solidFill>
                          <a:effectLst/>
                          <a:latin typeface="Times New Roman" pitchFamily="18" charset="0"/>
                          <a:cs typeface="Times New Roman" pitchFamily="18" charset="0"/>
                        </a:rPr>
                        <a:t>, pH, Al (not limed), EC (low salinity), exchangeable cations (no amendments applied)</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53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AU" sz="1600" b="0" i="0" u="none" strike="noStrike" cap="none" normalizeH="0" baseline="0" smtClean="0">
                          <a:ln>
                            <a:noFill/>
                          </a:ln>
                          <a:solidFill>
                            <a:schemeClr val="tx1"/>
                          </a:solidFill>
                          <a:effectLst/>
                          <a:latin typeface="Times New Roman" pitchFamily="18" charset="0"/>
                          <a:cs typeface="Times New Roman" pitchFamily="18" charset="0"/>
                        </a:rPr>
                        <a:t>20 - 30</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sz="1600" b="0" i="1" u="none" strike="noStrike" cap="none" normalizeH="0" baseline="0" smtClean="0">
                          <a:ln>
                            <a:noFill/>
                          </a:ln>
                          <a:solidFill>
                            <a:schemeClr val="tx1"/>
                          </a:solidFill>
                          <a:effectLst/>
                          <a:latin typeface="Times New Roman" pitchFamily="18" charset="0"/>
                          <a:cs typeface="Times New Roman" pitchFamily="18" charset="0"/>
                        </a:rPr>
                        <a:t>Above plus,</a:t>
                      </a:r>
                      <a:r>
                        <a:rPr kumimoji="0" lang="en-AU" sz="1600" b="0" i="0" u="none" strike="noStrike" cap="none" normalizeH="0" baseline="0" smtClean="0">
                          <a:ln>
                            <a:noFill/>
                          </a:ln>
                          <a:solidFill>
                            <a:schemeClr val="tx1"/>
                          </a:solidFill>
                          <a:effectLst/>
                          <a:latin typeface="Times New Roman" pitchFamily="18" charset="0"/>
                          <a:cs typeface="Times New Roman" pitchFamily="18" charset="0"/>
                        </a:rPr>
                        <a:t>extractable P, K, S (virgin sites or no fertiliser applied for many years)</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10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AU" sz="1600" b="0" i="0" u="none" strike="noStrike" cap="none" normalizeH="0" baseline="0" dirty="0" smtClean="0">
                          <a:ln>
                            <a:noFill/>
                          </a:ln>
                          <a:solidFill>
                            <a:schemeClr val="tx1"/>
                          </a:solidFill>
                          <a:effectLst/>
                          <a:latin typeface="Times New Roman" pitchFamily="18" charset="0"/>
                          <a:cs typeface="Times New Roman" pitchFamily="18" charset="0"/>
                        </a:rPr>
                        <a:t>30 - 40</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sz="1600" b="0" i="0" u="none" strike="noStrike" cap="none" normalizeH="0" baseline="0" dirty="0" smtClean="0">
                          <a:ln>
                            <a:noFill/>
                          </a:ln>
                          <a:solidFill>
                            <a:schemeClr val="tx1"/>
                          </a:solidFill>
                          <a:effectLst/>
                          <a:latin typeface="Times New Roman" pitchFamily="18" charset="0"/>
                          <a:cs typeface="Times New Roman" pitchFamily="18" charset="0"/>
                        </a:rPr>
                        <a:t>Suitable for all tests except where fertiliser or a soil amendment recently applied, fertiliser banded or high stocking rate.</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5794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AU" sz="1600" b="0" i="0" u="none" strike="noStrike" cap="none" normalizeH="0" baseline="0" smtClean="0">
                          <a:ln>
                            <a:noFill/>
                          </a:ln>
                          <a:solidFill>
                            <a:schemeClr val="tx1"/>
                          </a:solidFill>
                          <a:effectLst/>
                          <a:latin typeface="Times New Roman" pitchFamily="18" charset="0"/>
                          <a:cs typeface="Times New Roman" pitchFamily="18" charset="0"/>
                        </a:rPr>
                        <a:t>40 - 60</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sz="1600" b="0" i="0" u="none" strike="noStrike" cap="none" normalizeH="0" baseline="0" smtClean="0">
                          <a:ln>
                            <a:noFill/>
                          </a:ln>
                          <a:solidFill>
                            <a:schemeClr val="tx1"/>
                          </a:solidFill>
                          <a:effectLst/>
                          <a:latin typeface="Times New Roman" pitchFamily="18" charset="0"/>
                          <a:cs typeface="Times New Roman" pitchFamily="18" charset="0"/>
                        </a:rPr>
                        <a:t>Suitable for all test (most situations)</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10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AU" sz="1600" b="0" i="0" u="none" strike="noStrike" cap="none" normalizeH="0" baseline="0" smtClean="0">
                          <a:ln>
                            <a:noFill/>
                          </a:ln>
                          <a:solidFill>
                            <a:schemeClr val="tx1"/>
                          </a:solidFill>
                          <a:effectLst/>
                          <a:latin typeface="Times New Roman" pitchFamily="18" charset="0"/>
                          <a:cs typeface="Times New Roman" pitchFamily="18" charset="0"/>
                        </a:rPr>
                        <a:t>&gt;60</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sz="1600" b="0" i="0" u="none" strike="noStrike" cap="none" normalizeH="0" baseline="0" smtClean="0">
                          <a:ln>
                            <a:noFill/>
                          </a:ln>
                          <a:solidFill>
                            <a:schemeClr val="tx1"/>
                          </a:solidFill>
                          <a:effectLst/>
                          <a:latin typeface="Times New Roman" pitchFamily="18" charset="0"/>
                          <a:cs typeface="Times New Roman" pitchFamily="18" charset="0"/>
                        </a:rPr>
                        <a:t>Generally no significant gain in precision</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4804" name="Text Box 52"/>
          <p:cNvSpPr txBox="1">
            <a:spLocks noChangeArrowheads="1"/>
          </p:cNvSpPr>
          <p:nvPr/>
        </p:nvSpPr>
        <p:spPr bwMode="auto">
          <a:xfrm>
            <a:off x="6477000" y="5638800"/>
            <a:ext cx="23399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AU" sz="1200"/>
              <a:t>(Adapted from Peverill </a:t>
            </a:r>
            <a:r>
              <a:rPr lang="en-AU" sz="1200" i="1"/>
              <a:t>et al</a:t>
            </a:r>
            <a:r>
              <a:rPr lang="en-AU" sz="1200"/>
              <a:t>. 1999)</a:t>
            </a:r>
            <a:endParaRPr lang="en-US" sz="1200"/>
          </a:p>
        </p:txBody>
      </p:sp>
      <p:sp>
        <p:nvSpPr>
          <p:cNvPr id="74805" name="Text Box 53"/>
          <p:cNvSpPr txBox="1">
            <a:spLocks noChangeArrowheads="1"/>
          </p:cNvSpPr>
          <p:nvPr/>
        </p:nvSpPr>
        <p:spPr bwMode="auto">
          <a:xfrm>
            <a:off x="2895600" y="5562600"/>
            <a:ext cx="1847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AU" sz="1800"/>
              <a:t>* Surface samples</a:t>
            </a:r>
            <a:endParaRPr lang="en-US" sz="1800"/>
          </a:p>
        </p:txBody>
      </p:sp>
      <p:sp>
        <p:nvSpPr>
          <p:cNvPr id="74806" name="Rectangle 54"/>
          <p:cNvSpPr>
            <a:spLocks noChangeArrowheads="1"/>
          </p:cNvSpPr>
          <p:nvPr/>
        </p:nvSpPr>
        <p:spPr bwMode="auto">
          <a:xfrm>
            <a:off x="3886200" y="6019800"/>
            <a:ext cx="28575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Tx/>
              <a:buChar char="•"/>
            </a:pPr>
            <a:r>
              <a:rPr lang="en-AU" sz="2000"/>
              <a:t> sub-surface : min. 8 – 10</a:t>
            </a:r>
            <a:endParaRPr lang="en-US" sz="2000"/>
          </a:p>
        </p:txBody>
      </p:sp>
    </p:spTree>
    <p:extLst>
      <p:ext uri="{BB962C8B-B14F-4D97-AF65-F5344CB8AC3E}">
        <p14:creationId xmlns:p14="http://schemas.microsoft.com/office/powerpoint/2010/main" val="2759048607"/>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12"/>
          </p:nvPr>
        </p:nvSpPr>
        <p:spPr/>
        <p:txBody>
          <a:bodyPr/>
          <a:lstStyle/>
          <a:p>
            <a:fld id="{7318E0B7-A63D-4612-B916-D13889AAAC17}" type="slidenum">
              <a:rPr lang="en-US"/>
              <a:pPr/>
              <a:t>17</a:t>
            </a:fld>
            <a:endParaRPr lang="en-US"/>
          </a:p>
        </p:txBody>
      </p:sp>
      <p:sp>
        <p:nvSpPr>
          <p:cNvPr id="342020" name="Rectangle 4"/>
          <p:cNvSpPr>
            <a:spLocks noGrp="1" noChangeArrowheads="1"/>
          </p:cNvSpPr>
          <p:nvPr>
            <p:ph type="title"/>
          </p:nvPr>
        </p:nvSpPr>
        <p:spPr/>
        <p:txBody>
          <a:bodyPr/>
          <a:lstStyle/>
          <a:p>
            <a:r>
              <a:rPr lang="en-AU" sz="3600" b="1"/>
              <a:t>WHERE TO TAKE THE CORES</a:t>
            </a:r>
          </a:p>
        </p:txBody>
      </p:sp>
      <p:sp>
        <p:nvSpPr>
          <p:cNvPr id="342030" name="Rectangle 14"/>
          <p:cNvSpPr>
            <a:spLocks noGrp="1" noChangeArrowheads="1"/>
          </p:cNvSpPr>
          <p:nvPr>
            <p:ph type="body" sz="half" idx="2"/>
          </p:nvPr>
        </p:nvSpPr>
        <p:spPr/>
        <p:txBody>
          <a:bodyPr/>
          <a:lstStyle/>
          <a:p>
            <a:r>
              <a:rPr lang="en-AU" sz="2800" dirty="0" smtClean="0"/>
              <a:t>Zig-</a:t>
            </a:r>
            <a:r>
              <a:rPr lang="en-AU" sz="2800" dirty="0" err="1" smtClean="0"/>
              <a:t>zag</a:t>
            </a:r>
            <a:r>
              <a:rPr lang="en-AU" sz="2800" dirty="0" smtClean="0"/>
              <a:t> in a grid</a:t>
            </a:r>
          </a:p>
          <a:p>
            <a:r>
              <a:rPr lang="en-AU" dirty="0"/>
              <a:t>E</a:t>
            </a:r>
            <a:r>
              <a:rPr lang="en-AU" sz="2800" dirty="0" smtClean="0"/>
              <a:t>asy </a:t>
            </a:r>
            <a:r>
              <a:rPr lang="en-AU" sz="2800" dirty="0"/>
              <a:t>to do</a:t>
            </a:r>
          </a:p>
          <a:p>
            <a:r>
              <a:rPr lang="en-AU" sz="2800" dirty="0" smtClean="0"/>
              <a:t>Gives </a:t>
            </a:r>
            <a:r>
              <a:rPr lang="en-AU" sz="2800" dirty="0"/>
              <a:t>you an even </a:t>
            </a:r>
            <a:r>
              <a:rPr lang="en-AU" sz="2800" dirty="0" smtClean="0"/>
              <a:t>coverage</a:t>
            </a:r>
          </a:p>
          <a:p>
            <a:r>
              <a:rPr lang="en-AU" dirty="0" smtClean="0"/>
              <a:t>Easy to count</a:t>
            </a:r>
          </a:p>
          <a:p>
            <a:r>
              <a:rPr lang="en-AU" dirty="0" smtClean="0"/>
              <a:t>Easy to vary for odd shapes</a:t>
            </a:r>
            <a:endParaRPr lang="en-AU" sz="2800" dirty="0"/>
          </a:p>
          <a:p>
            <a:endParaRPr lang="en-AU" sz="2800" dirty="0"/>
          </a:p>
        </p:txBody>
      </p:sp>
      <p:grpSp>
        <p:nvGrpSpPr>
          <p:cNvPr id="3" name="Group 2"/>
          <p:cNvGrpSpPr/>
          <p:nvPr/>
        </p:nvGrpSpPr>
        <p:grpSpPr>
          <a:xfrm>
            <a:off x="467544" y="1844824"/>
            <a:ext cx="3744416" cy="4536504"/>
            <a:chOff x="467544" y="1844824"/>
            <a:chExt cx="3744416" cy="4536504"/>
          </a:xfrm>
        </p:grpSpPr>
        <p:sp>
          <p:nvSpPr>
            <p:cNvPr id="2" name="Rectangle 1"/>
            <p:cNvSpPr/>
            <p:nvPr/>
          </p:nvSpPr>
          <p:spPr>
            <a:xfrm>
              <a:off x="467544" y="1844824"/>
              <a:ext cx="3744416" cy="453650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9" name="Straight Arrow Connector 8"/>
            <p:cNvCxnSpPr/>
            <p:nvPr/>
          </p:nvCxnSpPr>
          <p:spPr>
            <a:xfrm flipH="1">
              <a:off x="791580" y="2276872"/>
              <a:ext cx="2952328" cy="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12" name="Straight Arrow Connector 11"/>
            <p:cNvCxnSpPr/>
            <p:nvPr/>
          </p:nvCxnSpPr>
          <p:spPr>
            <a:xfrm>
              <a:off x="827584" y="3025755"/>
              <a:ext cx="2880320" cy="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19" name="Straight Arrow Connector 18"/>
            <p:cNvCxnSpPr/>
            <p:nvPr/>
          </p:nvCxnSpPr>
          <p:spPr>
            <a:xfrm flipH="1">
              <a:off x="791580" y="3774638"/>
              <a:ext cx="2952328" cy="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20" name="Straight Arrow Connector 19"/>
            <p:cNvCxnSpPr/>
            <p:nvPr/>
          </p:nvCxnSpPr>
          <p:spPr>
            <a:xfrm>
              <a:off x="827584" y="4523521"/>
              <a:ext cx="2880320" cy="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21" name="Straight Arrow Connector 20"/>
            <p:cNvCxnSpPr/>
            <p:nvPr/>
          </p:nvCxnSpPr>
          <p:spPr>
            <a:xfrm flipH="1">
              <a:off x="791580" y="5272404"/>
              <a:ext cx="2952328" cy="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22" name="Straight Arrow Connector 21"/>
            <p:cNvCxnSpPr/>
            <p:nvPr/>
          </p:nvCxnSpPr>
          <p:spPr>
            <a:xfrm>
              <a:off x="827584" y="6021288"/>
              <a:ext cx="2880320" cy="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1463394791"/>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3"/>
          <p:cNvSpPr>
            <a:spLocks noGrp="1"/>
          </p:cNvSpPr>
          <p:nvPr>
            <p:ph type="sldNum" sz="quarter" idx="12"/>
          </p:nvPr>
        </p:nvSpPr>
        <p:spPr/>
        <p:txBody>
          <a:bodyPr/>
          <a:lstStyle/>
          <a:p>
            <a:fld id="{A439493A-7852-46CD-93BC-AB736860D209}" type="slidenum">
              <a:rPr lang="en-US"/>
              <a:pPr/>
              <a:t>18</a:t>
            </a:fld>
            <a:endParaRPr lang="en-US"/>
          </a:p>
        </p:txBody>
      </p:sp>
      <p:sp>
        <p:nvSpPr>
          <p:cNvPr id="7193" name="Text Box 25"/>
          <p:cNvSpPr txBox="1">
            <a:spLocks noChangeArrowheads="1"/>
          </p:cNvSpPr>
          <p:nvPr/>
        </p:nvSpPr>
        <p:spPr bwMode="auto">
          <a:xfrm>
            <a:off x="762000" y="685800"/>
            <a:ext cx="152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AU" sz="2000"/>
          </a:p>
        </p:txBody>
      </p:sp>
      <p:grpSp>
        <p:nvGrpSpPr>
          <p:cNvPr id="7199" name="Group 31"/>
          <p:cNvGrpSpPr>
            <a:grpSpLocks/>
          </p:cNvGrpSpPr>
          <p:nvPr/>
        </p:nvGrpSpPr>
        <p:grpSpPr bwMode="auto">
          <a:xfrm>
            <a:off x="3581400" y="1600200"/>
            <a:ext cx="2079625" cy="4213225"/>
            <a:chOff x="2208" y="720"/>
            <a:chExt cx="1310" cy="2654"/>
          </a:xfrm>
        </p:grpSpPr>
        <p:grpSp>
          <p:nvGrpSpPr>
            <p:cNvPr id="7170" name="Group 2"/>
            <p:cNvGrpSpPr>
              <a:grpSpLocks/>
            </p:cNvGrpSpPr>
            <p:nvPr/>
          </p:nvGrpSpPr>
          <p:grpSpPr bwMode="auto">
            <a:xfrm>
              <a:off x="2208" y="720"/>
              <a:ext cx="1266" cy="2016"/>
              <a:chOff x="240" y="384"/>
              <a:chExt cx="1632" cy="2304"/>
            </a:xfrm>
          </p:grpSpPr>
          <p:sp>
            <p:nvSpPr>
              <p:cNvPr id="7171" name="Rectangle 3"/>
              <p:cNvSpPr>
                <a:spLocks noChangeArrowheads="1"/>
              </p:cNvSpPr>
              <p:nvPr/>
            </p:nvSpPr>
            <p:spPr bwMode="auto">
              <a:xfrm>
                <a:off x="240" y="384"/>
                <a:ext cx="1632" cy="2304"/>
              </a:xfrm>
              <a:prstGeom prst="rect">
                <a:avLst/>
              </a:prstGeom>
              <a:solidFill>
                <a:srgbClr val="C0C0C0"/>
              </a:solidFill>
              <a:ln w="12700">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762000" eaLnBrk="0" hangingPunct="0"/>
                <a:endParaRPr lang="en-AU" sz="2400"/>
              </a:p>
            </p:txBody>
          </p:sp>
          <p:sp>
            <p:nvSpPr>
              <p:cNvPr id="7172" name="Text Box 4"/>
              <p:cNvSpPr txBox="1">
                <a:spLocks noChangeArrowheads="1"/>
              </p:cNvSpPr>
              <p:nvPr/>
            </p:nvSpPr>
            <p:spPr bwMode="auto">
              <a:xfrm>
                <a:off x="676" y="669"/>
                <a:ext cx="149" cy="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defRPr sz="2400">
                    <a:solidFill>
                      <a:schemeClr val="tx1"/>
                    </a:solidFill>
                    <a:latin typeface="Times New Roman" pitchFamily="18" charset="0"/>
                    <a:cs typeface="Times New Roman" pitchFamily="18" charset="0"/>
                  </a:defRPr>
                </a:lvl1pPr>
                <a:lvl2pPr marL="571500" defTabSz="762000">
                  <a:defRPr sz="2400">
                    <a:solidFill>
                      <a:schemeClr val="tx1"/>
                    </a:solidFill>
                    <a:latin typeface="Times New Roman" pitchFamily="18" charset="0"/>
                    <a:cs typeface="Times New Roman" pitchFamily="18" charset="0"/>
                  </a:defRPr>
                </a:lvl2pPr>
                <a:lvl3pPr marL="1143000" defTabSz="762000">
                  <a:defRPr sz="2400">
                    <a:solidFill>
                      <a:schemeClr val="tx1"/>
                    </a:solidFill>
                    <a:latin typeface="Times New Roman" pitchFamily="18" charset="0"/>
                    <a:cs typeface="Times New Roman" pitchFamily="18" charset="0"/>
                  </a:defRPr>
                </a:lvl3pPr>
                <a:lvl4pPr marL="1714500" defTabSz="762000">
                  <a:defRPr sz="2400">
                    <a:solidFill>
                      <a:schemeClr val="tx1"/>
                    </a:solidFill>
                    <a:latin typeface="Times New Roman" pitchFamily="18" charset="0"/>
                    <a:cs typeface="Times New Roman" pitchFamily="18" charset="0"/>
                  </a:defRPr>
                </a:lvl4pPr>
                <a:lvl5pPr marL="2286000" defTabSz="762000">
                  <a:defRPr sz="2400">
                    <a:solidFill>
                      <a:schemeClr val="tx1"/>
                    </a:solidFill>
                    <a:latin typeface="Times New Roman" pitchFamily="18" charset="0"/>
                    <a:cs typeface="Times New Roman" pitchFamily="18" charset="0"/>
                  </a:defRPr>
                </a:lvl5pPr>
                <a:lvl6pPr marL="2743200" defTabSz="762000" fontAlgn="base">
                  <a:spcBef>
                    <a:spcPct val="0"/>
                  </a:spcBef>
                  <a:spcAft>
                    <a:spcPct val="0"/>
                  </a:spcAft>
                  <a:defRPr sz="2400">
                    <a:solidFill>
                      <a:schemeClr val="tx1"/>
                    </a:solidFill>
                    <a:latin typeface="Times New Roman" pitchFamily="18" charset="0"/>
                    <a:cs typeface="Times New Roman" pitchFamily="18" charset="0"/>
                  </a:defRPr>
                </a:lvl6pPr>
                <a:lvl7pPr marL="3200400" defTabSz="762000" fontAlgn="base">
                  <a:spcBef>
                    <a:spcPct val="0"/>
                  </a:spcBef>
                  <a:spcAft>
                    <a:spcPct val="0"/>
                  </a:spcAft>
                  <a:defRPr sz="2400">
                    <a:solidFill>
                      <a:schemeClr val="tx1"/>
                    </a:solidFill>
                    <a:latin typeface="Times New Roman" pitchFamily="18" charset="0"/>
                    <a:cs typeface="Times New Roman" pitchFamily="18" charset="0"/>
                  </a:defRPr>
                </a:lvl7pPr>
                <a:lvl8pPr marL="3657600" defTabSz="762000" fontAlgn="base">
                  <a:spcBef>
                    <a:spcPct val="0"/>
                  </a:spcBef>
                  <a:spcAft>
                    <a:spcPct val="0"/>
                  </a:spcAft>
                  <a:defRPr sz="2400">
                    <a:solidFill>
                      <a:schemeClr val="tx1"/>
                    </a:solidFill>
                    <a:latin typeface="Times New Roman" pitchFamily="18" charset="0"/>
                    <a:cs typeface="Times New Roman" pitchFamily="18" charset="0"/>
                  </a:defRPr>
                </a:lvl8pPr>
                <a:lvl9pPr marL="4114800" defTabSz="762000" fontAlgn="base">
                  <a:spcBef>
                    <a:spcPct val="0"/>
                  </a:spcBef>
                  <a:spcAft>
                    <a:spcPct val="0"/>
                  </a:spcAft>
                  <a:defRPr sz="2400">
                    <a:solidFill>
                      <a:schemeClr val="tx1"/>
                    </a:solidFill>
                    <a:latin typeface="Times New Roman" pitchFamily="18" charset="0"/>
                    <a:cs typeface="Times New Roman" pitchFamily="18" charset="0"/>
                  </a:defRPr>
                </a:lvl9pPr>
              </a:lstStyle>
              <a:p>
                <a:pPr algn="ctr" eaLnBrk="0" hangingPunct="0"/>
                <a:endParaRPr lang="en-AU">
                  <a:solidFill>
                    <a:srgbClr val="000000"/>
                  </a:solidFill>
                </a:endParaRPr>
              </a:p>
            </p:txBody>
          </p:sp>
          <p:sp>
            <p:nvSpPr>
              <p:cNvPr id="7173" name="Text Box 5"/>
              <p:cNvSpPr txBox="1">
                <a:spLocks noChangeArrowheads="1"/>
              </p:cNvSpPr>
              <p:nvPr/>
            </p:nvSpPr>
            <p:spPr bwMode="auto">
              <a:xfrm>
                <a:off x="1077" y="1370"/>
                <a:ext cx="149" cy="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defRPr sz="2400">
                    <a:solidFill>
                      <a:schemeClr val="tx1"/>
                    </a:solidFill>
                    <a:latin typeface="Times New Roman" pitchFamily="18" charset="0"/>
                    <a:cs typeface="Times New Roman" pitchFamily="18" charset="0"/>
                  </a:defRPr>
                </a:lvl1pPr>
                <a:lvl2pPr marL="571500" defTabSz="762000">
                  <a:defRPr sz="2400">
                    <a:solidFill>
                      <a:schemeClr val="tx1"/>
                    </a:solidFill>
                    <a:latin typeface="Times New Roman" pitchFamily="18" charset="0"/>
                    <a:cs typeface="Times New Roman" pitchFamily="18" charset="0"/>
                  </a:defRPr>
                </a:lvl2pPr>
                <a:lvl3pPr marL="1143000" defTabSz="762000">
                  <a:defRPr sz="2400">
                    <a:solidFill>
                      <a:schemeClr val="tx1"/>
                    </a:solidFill>
                    <a:latin typeface="Times New Roman" pitchFamily="18" charset="0"/>
                    <a:cs typeface="Times New Roman" pitchFamily="18" charset="0"/>
                  </a:defRPr>
                </a:lvl3pPr>
                <a:lvl4pPr marL="1714500" defTabSz="762000">
                  <a:defRPr sz="2400">
                    <a:solidFill>
                      <a:schemeClr val="tx1"/>
                    </a:solidFill>
                    <a:latin typeface="Times New Roman" pitchFamily="18" charset="0"/>
                    <a:cs typeface="Times New Roman" pitchFamily="18" charset="0"/>
                  </a:defRPr>
                </a:lvl4pPr>
                <a:lvl5pPr marL="2286000" defTabSz="762000">
                  <a:defRPr sz="2400">
                    <a:solidFill>
                      <a:schemeClr val="tx1"/>
                    </a:solidFill>
                    <a:latin typeface="Times New Roman" pitchFamily="18" charset="0"/>
                    <a:cs typeface="Times New Roman" pitchFamily="18" charset="0"/>
                  </a:defRPr>
                </a:lvl5pPr>
                <a:lvl6pPr marL="2743200" defTabSz="762000" fontAlgn="base">
                  <a:spcBef>
                    <a:spcPct val="0"/>
                  </a:spcBef>
                  <a:spcAft>
                    <a:spcPct val="0"/>
                  </a:spcAft>
                  <a:defRPr sz="2400">
                    <a:solidFill>
                      <a:schemeClr val="tx1"/>
                    </a:solidFill>
                    <a:latin typeface="Times New Roman" pitchFamily="18" charset="0"/>
                    <a:cs typeface="Times New Roman" pitchFamily="18" charset="0"/>
                  </a:defRPr>
                </a:lvl6pPr>
                <a:lvl7pPr marL="3200400" defTabSz="762000" fontAlgn="base">
                  <a:spcBef>
                    <a:spcPct val="0"/>
                  </a:spcBef>
                  <a:spcAft>
                    <a:spcPct val="0"/>
                  </a:spcAft>
                  <a:defRPr sz="2400">
                    <a:solidFill>
                      <a:schemeClr val="tx1"/>
                    </a:solidFill>
                    <a:latin typeface="Times New Roman" pitchFamily="18" charset="0"/>
                    <a:cs typeface="Times New Roman" pitchFamily="18" charset="0"/>
                  </a:defRPr>
                </a:lvl7pPr>
                <a:lvl8pPr marL="3657600" defTabSz="762000" fontAlgn="base">
                  <a:spcBef>
                    <a:spcPct val="0"/>
                  </a:spcBef>
                  <a:spcAft>
                    <a:spcPct val="0"/>
                  </a:spcAft>
                  <a:defRPr sz="2400">
                    <a:solidFill>
                      <a:schemeClr val="tx1"/>
                    </a:solidFill>
                    <a:latin typeface="Times New Roman" pitchFamily="18" charset="0"/>
                    <a:cs typeface="Times New Roman" pitchFamily="18" charset="0"/>
                  </a:defRPr>
                </a:lvl8pPr>
                <a:lvl9pPr marL="4114800" defTabSz="762000" fontAlgn="base">
                  <a:spcBef>
                    <a:spcPct val="0"/>
                  </a:spcBef>
                  <a:spcAft>
                    <a:spcPct val="0"/>
                  </a:spcAft>
                  <a:defRPr sz="2400">
                    <a:solidFill>
                      <a:schemeClr val="tx1"/>
                    </a:solidFill>
                    <a:latin typeface="Times New Roman" pitchFamily="18" charset="0"/>
                    <a:cs typeface="Times New Roman" pitchFamily="18" charset="0"/>
                  </a:defRPr>
                </a:lvl9pPr>
              </a:lstStyle>
              <a:p>
                <a:pPr algn="ctr" eaLnBrk="0" hangingPunct="0"/>
                <a:endParaRPr lang="en-AU">
                  <a:solidFill>
                    <a:srgbClr val="000000"/>
                  </a:solidFill>
                </a:endParaRPr>
              </a:p>
            </p:txBody>
          </p:sp>
          <p:sp>
            <p:nvSpPr>
              <p:cNvPr id="7174" name="Text Box 6"/>
              <p:cNvSpPr txBox="1">
                <a:spLocks noChangeArrowheads="1"/>
              </p:cNvSpPr>
              <p:nvPr/>
            </p:nvSpPr>
            <p:spPr bwMode="auto">
              <a:xfrm>
                <a:off x="618" y="1821"/>
                <a:ext cx="149" cy="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defRPr sz="2400">
                    <a:solidFill>
                      <a:schemeClr val="tx1"/>
                    </a:solidFill>
                    <a:latin typeface="Times New Roman" pitchFamily="18" charset="0"/>
                    <a:cs typeface="Times New Roman" pitchFamily="18" charset="0"/>
                  </a:defRPr>
                </a:lvl1pPr>
                <a:lvl2pPr marL="571500" defTabSz="762000">
                  <a:defRPr sz="2400">
                    <a:solidFill>
                      <a:schemeClr val="tx1"/>
                    </a:solidFill>
                    <a:latin typeface="Times New Roman" pitchFamily="18" charset="0"/>
                    <a:cs typeface="Times New Roman" pitchFamily="18" charset="0"/>
                  </a:defRPr>
                </a:lvl2pPr>
                <a:lvl3pPr marL="1143000" defTabSz="762000">
                  <a:defRPr sz="2400">
                    <a:solidFill>
                      <a:schemeClr val="tx1"/>
                    </a:solidFill>
                    <a:latin typeface="Times New Roman" pitchFamily="18" charset="0"/>
                    <a:cs typeface="Times New Roman" pitchFamily="18" charset="0"/>
                  </a:defRPr>
                </a:lvl3pPr>
                <a:lvl4pPr marL="1714500" defTabSz="762000">
                  <a:defRPr sz="2400">
                    <a:solidFill>
                      <a:schemeClr val="tx1"/>
                    </a:solidFill>
                    <a:latin typeface="Times New Roman" pitchFamily="18" charset="0"/>
                    <a:cs typeface="Times New Roman" pitchFamily="18" charset="0"/>
                  </a:defRPr>
                </a:lvl4pPr>
                <a:lvl5pPr marL="2286000" defTabSz="762000">
                  <a:defRPr sz="2400">
                    <a:solidFill>
                      <a:schemeClr val="tx1"/>
                    </a:solidFill>
                    <a:latin typeface="Times New Roman" pitchFamily="18" charset="0"/>
                    <a:cs typeface="Times New Roman" pitchFamily="18" charset="0"/>
                  </a:defRPr>
                </a:lvl5pPr>
                <a:lvl6pPr marL="2743200" defTabSz="762000" fontAlgn="base">
                  <a:spcBef>
                    <a:spcPct val="0"/>
                  </a:spcBef>
                  <a:spcAft>
                    <a:spcPct val="0"/>
                  </a:spcAft>
                  <a:defRPr sz="2400">
                    <a:solidFill>
                      <a:schemeClr val="tx1"/>
                    </a:solidFill>
                    <a:latin typeface="Times New Roman" pitchFamily="18" charset="0"/>
                    <a:cs typeface="Times New Roman" pitchFamily="18" charset="0"/>
                  </a:defRPr>
                </a:lvl6pPr>
                <a:lvl7pPr marL="3200400" defTabSz="762000" fontAlgn="base">
                  <a:spcBef>
                    <a:spcPct val="0"/>
                  </a:spcBef>
                  <a:spcAft>
                    <a:spcPct val="0"/>
                  </a:spcAft>
                  <a:defRPr sz="2400">
                    <a:solidFill>
                      <a:schemeClr val="tx1"/>
                    </a:solidFill>
                    <a:latin typeface="Times New Roman" pitchFamily="18" charset="0"/>
                    <a:cs typeface="Times New Roman" pitchFamily="18" charset="0"/>
                  </a:defRPr>
                </a:lvl7pPr>
                <a:lvl8pPr marL="3657600" defTabSz="762000" fontAlgn="base">
                  <a:spcBef>
                    <a:spcPct val="0"/>
                  </a:spcBef>
                  <a:spcAft>
                    <a:spcPct val="0"/>
                  </a:spcAft>
                  <a:defRPr sz="2400">
                    <a:solidFill>
                      <a:schemeClr val="tx1"/>
                    </a:solidFill>
                    <a:latin typeface="Times New Roman" pitchFamily="18" charset="0"/>
                    <a:cs typeface="Times New Roman" pitchFamily="18" charset="0"/>
                  </a:defRPr>
                </a:lvl8pPr>
                <a:lvl9pPr marL="4114800" defTabSz="762000" fontAlgn="base">
                  <a:spcBef>
                    <a:spcPct val="0"/>
                  </a:spcBef>
                  <a:spcAft>
                    <a:spcPct val="0"/>
                  </a:spcAft>
                  <a:defRPr sz="2400">
                    <a:solidFill>
                      <a:schemeClr val="tx1"/>
                    </a:solidFill>
                    <a:latin typeface="Times New Roman" pitchFamily="18" charset="0"/>
                    <a:cs typeface="Times New Roman" pitchFamily="18" charset="0"/>
                  </a:defRPr>
                </a:lvl9pPr>
              </a:lstStyle>
              <a:p>
                <a:pPr algn="ctr" eaLnBrk="0" hangingPunct="0"/>
                <a:endParaRPr lang="en-AU">
                  <a:solidFill>
                    <a:srgbClr val="000000"/>
                  </a:solidFill>
                </a:endParaRPr>
              </a:p>
            </p:txBody>
          </p:sp>
          <p:sp>
            <p:nvSpPr>
              <p:cNvPr id="7175" name="Text Box 7"/>
              <p:cNvSpPr txBox="1">
                <a:spLocks noChangeArrowheads="1"/>
              </p:cNvSpPr>
              <p:nvPr/>
            </p:nvSpPr>
            <p:spPr bwMode="auto">
              <a:xfrm>
                <a:off x="1479" y="1869"/>
                <a:ext cx="149" cy="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defRPr sz="2400">
                    <a:solidFill>
                      <a:schemeClr val="tx1"/>
                    </a:solidFill>
                    <a:latin typeface="Times New Roman" pitchFamily="18" charset="0"/>
                    <a:cs typeface="Times New Roman" pitchFamily="18" charset="0"/>
                  </a:defRPr>
                </a:lvl1pPr>
                <a:lvl2pPr marL="571500" defTabSz="762000">
                  <a:defRPr sz="2400">
                    <a:solidFill>
                      <a:schemeClr val="tx1"/>
                    </a:solidFill>
                    <a:latin typeface="Times New Roman" pitchFamily="18" charset="0"/>
                    <a:cs typeface="Times New Roman" pitchFamily="18" charset="0"/>
                  </a:defRPr>
                </a:lvl2pPr>
                <a:lvl3pPr marL="1143000" defTabSz="762000">
                  <a:defRPr sz="2400">
                    <a:solidFill>
                      <a:schemeClr val="tx1"/>
                    </a:solidFill>
                    <a:latin typeface="Times New Roman" pitchFamily="18" charset="0"/>
                    <a:cs typeface="Times New Roman" pitchFamily="18" charset="0"/>
                  </a:defRPr>
                </a:lvl3pPr>
                <a:lvl4pPr marL="1714500" defTabSz="762000">
                  <a:defRPr sz="2400">
                    <a:solidFill>
                      <a:schemeClr val="tx1"/>
                    </a:solidFill>
                    <a:latin typeface="Times New Roman" pitchFamily="18" charset="0"/>
                    <a:cs typeface="Times New Roman" pitchFamily="18" charset="0"/>
                  </a:defRPr>
                </a:lvl4pPr>
                <a:lvl5pPr marL="2286000" defTabSz="762000">
                  <a:defRPr sz="2400">
                    <a:solidFill>
                      <a:schemeClr val="tx1"/>
                    </a:solidFill>
                    <a:latin typeface="Times New Roman" pitchFamily="18" charset="0"/>
                    <a:cs typeface="Times New Roman" pitchFamily="18" charset="0"/>
                  </a:defRPr>
                </a:lvl5pPr>
                <a:lvl6pPr marL="2743200" defTabSz="762000" fontAlgn="base">
                  <a:spcBef>
                    <a:spcPct val="0"/>
                  </a:spcBef>
                  <a:spcAft>
                    <a:spcPct val="0"/>
                  </a:spcAft>
                  <a:defRPr sz="2400">
                    <a:solidFill>
                      <a:schemeClr val="tx1"/>
                    </a:solidFill>
                    <a:latin typeface="Times New Roman" pitchFamily="18" charset="0"/>
                    <a:cs typeface="Times New Roman" pitchFamily="18" charset="0"/>
                  </a:defRPr>
                </a:lvl6pPr>
                <a:lvl7pPr marL="3200400" defTabSz="762000" fontAlgn="base">
                  <a:spcBef>
                    <a:spcPct val="0"/>
                  </a:spcBef>
                  <a:spcAft>
                    <a:spcPct val="0"/>
                  </a:spcAft>
                  <a:defRPr sz="2400">
                    <a:solidFill>
                      <a:schemeClr val="tx1"/>
                    </a:solidFill>
                    <a:latin typeface="Times New Roman" pitchFamily="18" charset="0"/>
                    <a:cs typeface="Times New Roman" pitchFamily="18" charset="0"/>
                  </a:defRPr>
                </a:lvl7pPr>
                <a:lvl8pPr marL="3657600" defTabSz="762000" fontAlgn="base">
                  <a:spcBef>
                    <a:spcPct val="0"/>
                  </a:spcBef>
                  <a:spcAft>
                    <a:spcPct val="0"/>
                  </a:spcAft>
                  <a:defRPr sz="2400">
                    <a:solidFill>
                      <a:schemeClr val="tx1"/>
                    </a:solidFill>
                    <a:latin typeface="Times New Roman" pitchFamily="18" charset="0"/>
                    <a:cs typeface="Times New Roman" pitchFamily="18" charset="0"/>
                  </a:defRPr>
                </a:lvl8pPr>
                <a:lvl9pPr marL="4114800" defTabSz="762000" fontAlgn="base">
                  <a:spcBef>
                    <a:spcPct val="0"/>
                  </a:spcBef>
                  <a:spcAft>
                    <a:spcPct val="0"/>
                  </a:spcAft>
                  <a:defRPr sz="2400">
                    <a:solidFill>
                      <a:schemeClr val="tx1"/>
                    </a:solidFill>
                    <a:latin typeface="Times New Roman" pitchFamily="18" charset="0"/>
                    <a:cs typeface="Times New Roman" pitchFamily="18" charset="0"/>
                  </a:defRPr>
                </a:lvl9pPr>
              </a:lstStyle>
              <a:p>
                <a:pPr algn="ctr" eaLnBrk="0" hangingPunct="0"/>
                <a:endParaRPr lang="en-AU">
                  <a:solidFill>
                    <a:srgbClr val="000000"/>
                  </a:solidFill>
                </a:endParaRPr>
              </a:p>
            </p:txBody>
          </p:sp>
          <p:sp>
            <p:nvSpPr>
              <p:cNvPr id="7176" name="Text Box 8"/>
              <p:cNvSpPr txBox="1">
                <a:spLocks noChangeArrowheads="1"/>
              </p:cNvSpPr>
              <p:nvPr/>
            </p:nvSpPr>
            <p:spPr bwMode="auto">
              <a:xfrm>
                <a:off x="1627" y="621"/>
                <a:ext cx="150" cy="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defRPr sz="2400">
                    <a:solidFill>
                      <a:schemeClr val="tx1"/>
                    </a:solidFill>
                    <a:latin typeface="Times New Roman" pitchFamily="18" charset="0"/>
                    <a:cs typeface="Times New Roman" pitchFamily="18" charset="0"/>
                  </a:defRPr>
                </a:lvl1pPr>
                <a:lvl2pPr marL="571500" defTabSz="762000">
                  <a:defRPr sz="2400">
                    <a:solidFill>
                      <a:schemeClr val="tx1"/>
                    </a:solidFill>
                    <a:latin typeface="Times New Roman" pitchFamily="18" charset="0"/>
                    <a:cs typeface="Times New Roman" pitchFamily="18" charset="0"/>
                  </a:defRPr>
                </a:lvl2pPr>
                <a:lvl3pPr marL="1143000" defTabSz="762000">
                  <a:defRPr sz="2400">
                    <a:solidFill>
                      <a:schemeClr val="tx1"/>
                    </a:solidFill>
                    <a:latin typeface="Times New Roman" pitchFamily="18" charset="0"/>
                    <a:cs typeface="Times New Roman" pitchFamily="18" charset="0"/>
                  </a:defRPr>
                </a:lvl3pPr>
                <a:lvl4pPr marL="1714500" defTabSz="762000">
                  <a:defRPr sz="2400">
                    <a:solidFill>
                      <a:schemeClr val="tx1"/>
                    </a:solidFill>
                    <a:latin typeface="Times New Roman" pitchFamily="18" charset="0"/>
                    <a:cs typeface="Times New Roman" pitchFamily="18" charset="0"/>
                  </a:defRPr>
                </a:lvl4pPr>
                <a:lvl5pPr marL="2286000" defTabSz="762000">
                  <a:defRPr sz="2400">
                    <a:solidFill>
                      <a:schemeClr val="tx1"/>
                    </a:solidFill>
                    <a:latin typeface="Times New Roman" pitchFamily="18" charset="0"/>
                    <a:cs typeface="Times New Roman" pitchFamily="18" charset="0"/>
                  </a:defRPr>
                </a:lvl5pPr>
                <a:lvl6pPr marL="2743200" defTabSz="762000" fontAlgn="base">
                  <a:spcBef>
                    <a:spcPct val="0"/>
                  </a:spcBef>
                  <a:spcAft>
                    <a:spcPct val="0"/>
                  </a:spcAft>
                  <a:defRPr sz="2400">
                    <a:solidFill>
                      <a:schemeClr val="tx1"/>
                    </a:solidFill>
                    <a:latin typeface="Times New Roman" pitchFamily="18" charset="0"/>
                    <a:cs typeface="Times New Roman" pitchFamily="18" charset="0"/>
                  </a:defRPr>
                </a:lvl6pPr>
                <a:lvl7pPr marL="3200400" defTabSz="762000" fontAlgn="base">
                  <a:spcBef>
                    <a:spcPct val="0"/>
                  </a:spcBef>
                  <a:spcAft>
                    <a:spcPct val="0"/>
                  </a:spcAft>
                  <a:defRPr sz="2400">
                    <a:solidFill>
                      <a:schemeClr val="tx1"/>
                    </a:solidFill>
                    <a:latin typeface="Times New Roman" pitchFamily="18" charset="0"/>
                    <a:cs typeface="Times New Roman" pitchFamily="18" charset="0"/>
                  </a:defRPr>
                </a:lvl7pPr>
                <a:lvl8pPr marL="3657600" defTabSz="762000" fontAlgn="base">
                  <a:spcBef>
                    <a:spcPct val="0"/>
                  </a:spcBef>
                  <a:spcAft>
                    <a:spcPct val="0"/>
                  </a:spcAft>
                  <a:defRPr sz="2400">
                    <a:solidFill>
                      <a:schemeClr val="tx1"/>
                    </a:solidFill>
                    <a:latin typeface="Times New Roman" pitchFamily="18" charset="0"/>
                    <a:cs typeface="Times New Roman" pitchFamily="18" charset="0"/>
                  </a:defRPr>
                </a:lvl8pPr>
                <a:lvl9pPr marL="4114800" defTabSz="762000" fontAlgn="base">
                  <a:spcBef>
                    <a:spcPct val="0"/>
                  </a:spcBef>
                  <a:spcAft>
                    <a:spcPct val="0"/>
                  </a:spcAft>
                  <a:defRPr sz="2400">
                    <a:solidFill>
                      <a:schemeClr val="tx1"/>
                    </a:solidFill>
                    <a:latin typeface="Times New Roman" pitchFamily="18" charset="0"/>
                    <a:cs typeface="Times New Roman" pitchFamily="18" charset="0"/>
                  </a:defRPr>
                </a:lvl9pPr>
              </a:lstStyle>
              <a:p>
                <a:pPr algn="ctr" eaLnBrk="0" hangingPunct="0"/>
                <a:endParaRPr lang="en-AU">
                  <a:solidFill>
                    <a:srgbClr val="000000"/>
                  </a:solidFill>
                </a:endParaRPr>
              </a:p>
            </p:txBody>
          </p:sp>
          <p:sp>
            <p:nvSpPr>
              <p:cNvPr id="7177" name="Text Box 9"/>
              <p:cNvSpPr txBox="1">
                <a:spLocks noChangeArrowheads="1"/>
              </p:cNvSpPr>
              <p:nvPr/>
            </p:nvSpPr>
            <p:spPr bwMode="auto">
              <a:xfrm>
                <a:off x="1004" y="2205"/>
                <a:ext cx="150" cy="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defRPr sz="2400">
                    <a:solidFill>
                      <a:schemeClr val="tx1"/>
                    </a:solidFill>
                    <a:latin typeface="Times New Roman" pitchFamily="18" charset="0"/>
                    <a:cs typeface="Times New Roman" pitchFamily="18" charset="0"/>
                  </a:defRPr>
                </a:lvl1pPr>
                <a:lvl2pPr marL="571500" defTabSz="762000">
                  <a:defRPr sz="2400">
                    <a:solidFill>
                      <a:schemeClr val="tx1"/>
                    </a:solidFill>
                    <a:latin typeface="Times New Roman" pitchFamily="18" charset="0"/>
                    <a:cs typeface="Times New Roman" pitchFamily="18" charset="0"/>
                  </a:defRPr>
                </a:lvl2pPr>
                <a:lvl3pPr marL="1143000" defTabSz="762000">
                  <a:defRPr sz="2400">
                    <a:solidFill>
                      <a:schemeClr val="tx1"/>
                    </a:solidFill>
                    <a:latin typeface="Times New Roman" pitchFamily="18" charset="0"/>
                    <a:cs typeface="Times New Roman" pitchFamily="18" charset="0"/>
                  </a:defRPr>
                </a:lvl3pPr>
                <a:lvl4pPr marL="1714500" defTabSz="762000">
                  <a:defRPr sz="2400">
                    <a:solidFill>
                      <a:schemeClr val="tx1"/>
                    </a:solidFill>
                    <a:latin typeface="Times New Roman" pitchFamily="18" charset="0"/>
                    <a:cs typeface="Times New Roman" pitchFamily="18" charset="0"/>
                  </a:defRPr>
                </a:lvl4pPr>
                <a:lvl5pPr marL="2286000" defTabSz="762000">
                  <a:defRPr sz="2400">
                    <a:solidFill>
                      <a:schemeClr val="tx1"/>
                    </a:solidFill>
                    <a:latin typeface="Times New Roman" pitchFamily="18" charset="0"/>
                    <a:cs typeface="Times New Roman" pitchFamily="18" charset="0"/>
                  </a:defRPr>
                </a:lvl5pPr>
                <a:lvl6pPr marL="2743200" defTabSz="762000" fontAlgn="base">
                  <a:spcBef>
                    <a:spcPct val="0"/>
                  </a:spcBef>
                  <a:spcAft>
                    <a:spcPct val="0"/>
                  </a:spcAft>
                  <a:defRPr sz="2400">
                    <a:solidFill>
                      <a:schemeClr val="tx1"/>
                    </a:solidFill>
                    <a:latin typeface="Times New Roman" pitchFamily="18" charset="0"/>
                    <a:cs typeface="Times New Roman" pitchFamily="18" charset="0"/>
                  </a:defRPr>
                </a:lvl6pPr>
                <a:lvl7pPr marL="3200400" defTabSz="762000" fontAlgn="base">
                  <a:spcBef>
                    <a:spcPct val="0"/>
                  </a:spcBef>
                  <a:spcAft>
                    <a:spcPct val="0"/>
                  </a:spcAft>
                  <a:defRPr sz="2400">
                    <a:solidFill>
                      <a:schemeClr val="tx1"/>
                    </a:solidFill>
                    <a:latin typeface="Times New Roman" pitchFamily="18" charset="0"/>
                    <a:cs typeface="Times New Roman" pitchFamily="18" charset="0"/>
                  </a:defRPr>
                </a:lvl7pPr>
                <a:lvl8pPr marL="3657600" defTabSz="762000" fontAlgn="base">
                  <a:spcBef>
                    <a:spcPct val="0"/>
                  </a:spcBef>
                  <a:spcAft>
                    <a:spcPct val="0"/>
                  </a:spcAft>
                  <a:defRPr sz="2400">
                    <a:solidFill>
                      <a:schemeClr val="tx1"/>
                    </a:solidFill>
                    <a:latin typeface="Times New Roman" pitchFamily="18" charset="0"/>
                    <a:cs typeface="Times New Roman" pitchFamily="18" charset="0"/>
                  </a:defRPr>
                </a:lvl8pPr>
                <a:lvl9pPr marL="4114800" defTabSz="762000" fontAlgn="base">
                  <a:spcBef>
                    <a:spcPct val="0"/>
                  </a:spcBef>
                  <a:spcAft>
                    <a:spcPct val="0"/>
                  </a:spcAft>
                  <a:defRPr sz="2400">
                    <a:solidFill>
                      <a:schemeClr val="tx1"/>
                    </a:solidFill>
                    <a:latin typeface="Times New Roman" pitchFamily="18" charset="0"/>
                    <a:cs typeface="Times New Roman" pitchFamily="18" charset="0"/>
                  </a:defRPr>
                </a:lvl9pPr>
              </a:lstStyle>
              <a:p>
                <a:pPr algn="ctr" eaLnBrk="0" hangingPunct="0"/>
                <a:endParaRPr lang="en-AU">
                  <a:solidFill>
                    <a:srgbClr val="000000"/>
                  </a:solidFill>
                </a:endParaRPr>
              </a:p>
            </p:txBody>
          </p:sp>
        </p:grpSp>
        <p:sp>
          <p:nvSpPr>
            <p:cNvPr id="7191" name="Text Box 23"/>
            <p:cNvSpPr txBox="1">
              <a:spLocks noChangeArrowheads="1"/>
            </p:cNvSpPr>
            <p:nvPr/>
          </p:nvSpPr>
          <p:spPr bwMode="auto">
            <a:xfrm>
              <a:off x="2250" y="2928"/>
              <a:ext cx="1268"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defRPr sz="2400">
                  <a:solidFill>
                    <a:schemeClr val="tx1"/>
                  </a:solidFill>
                  <a:latin typeface="Times New Roman" pitchFamily="18" charset="0"/>
                  <a:cs typeface="Times New Roman" pitchFamily="18" charset="0"/>
                </a:defRPr>
              </a:lvl1pPr>
              <a:lvl2pPr marL="571500" defTabSz="762000">
                <a:defRPr sz="2400">
                  <a:solidFill>
                    <a:schemeClr val="tx1"/>
                  </a:solidFill>
                  <a:latin typeface="Times New Roman" pitchFamily="18" charset="0"/>
                  <a:cs typeface="Times New Roman" pitchFamily="18" charset="0"/>
                </a:defRPr>
              </a:lvl2pPr>
              <a:lvl3pPr marL="1143000" defTabSz="762000">
                <a:defRPr sz="2400">
                  <a:solidFill>
                    <a:schemeClr val="tx1"/>
                  </a:solidFill>
                  <a:latin typeface="Times New Roman" pitchFamily="18" charset="0"/>
                  <a:cs typeface="Times New Roman" pitchFamily="18" charset="0"/>
                </a:defRPr>
              </a:lvl3pPr>
              <a:lvl4pPr marL="1714500" defTabSz="762000">
                <a:defRPr sz="2400">
                  <a:solidFill>
                    <a:schemeClr val="tx1"/>
                  </a:solidFill>
                  <a:latin typeface="Times New Roman" pitchFamily="18" charset="0"/>
                  <a:cs typeface="Times New Roman" pitchFamily="18" charset="0"/>
                </a:defRPr>
              </a:lvl4pPr>
              <a:lvl5pPr marL="2286000" defTabSz="762000">
                <a:defRPr sz="2400">
                  <a:solidFill>
                    <a:schemeClr val="tx1"/>
                  </a:solidFill>
                  <a:latin typeface="Times New Roman" pitchFamily="18" charset="0"/>
                  <a:cs typeface="Times New Roman" pitchFamily="18" charset="0"/>
                </a:defRPr>
              </a:lvl5pPr>
              <a:lvl6pPr marL="2743200" defTabSz="762000" fontAlgn="base">
                <a:spcBef>
                  <a:spcPct val="0"/>
                </a:spcBef>
                <a:spcAft>
                  <a:spcPct val="0"/>
                </a:spcAft>
                <a:defRPr sz="2400">
                  <a:solidFill>
                    <a:schemeClr val="tx1"/>
                  </a:solidFill>
                  <a:latin typeface="Times New Roman" pitchFamily="18" charset="0"/>
                  <a:cs typeface="Times New Roman" pitchFamily="18" charset="0"/>
                </a:defRPr>
              </a:lvl6pPr>
              <a:lvl7pPr marL="3200400" defTabSz="762000" fontAlgn="base">
                <a:spcBef>
                  <a:spcPct val="0"/>
                </a:spcBef>
                <a:spcAft>
                  <a:spcPct val="0"/>
                </a:spcAft>
                <a:defRPr sz="2400">
                  <a:solidFill>
                    <a:schemeClr val="tx1"/>
                  </a:solidFill>
                  <a:latin typeface="Times New Roman" pitchFamily="18" charset="0"/>
                  <a:cs typeface="Times New Roman" pitchFamily="18" charset="0"/>
                </a:defRPr>
              </a:lvl7pPr>
              <a:lvl8pPr marL="3657600" defTabSz="762000" fontAlgn="base">
                <a:spcBef>
                  <a:spcPct val="0"/>
                </a:spcBef>
                <a:spcAft>
                  <a:spcPct val="0"/>
                </a:spcAft>
                <a:defRPr sz="2400">
                  <a:solidFill>
                    <a:schemeClr val="tx1"/>
                  </a:solidFill>
                  <a:latin typeface="Times New Roman" pitchFamily="18" charset="0"/>
                  <a:cs typeface="Times New Roman" pitchFamily="18" charset="0"/>
                </a:defRPr>
              </a:lvl8pPr>
              <a:lvl9pPr marL="4114800" defTabSz="762000" fontAlgn="base">
                <a:spcBef>
                  <a:spcPct val="0"/>
                </a:spcBef>
                <a:spcAft>
                  <a:spcPct val="0"/>
                </a:spcAft>
                <a:defRPr sz="2400">
                  <a:solidFill>
                    <a:schemeClr val="tx1"/>
                  </a:solidFill>
                  <a:latin typeface="Times New Roman" pitchFamily="18" charset="0"/>
                  <a:cs typeface="Times New Roman" pitchFamily="18" charset="0"/>
                </a:defRPr>
              </a:lvl9pPr>
            </a:lstStyle>
            <a:p>
              <a:pPr algn="ctr" eaLnBrk="0" hangingPunct="0"/>
              <a:r>
                <a:rPr lang="en-AU" sz="2000" dirty="0">
                  <a:solidFill>
                    <a:srgbClr val="000000"/>
                  </a:solidFill>
                </a:rPr>
                <a:t>Uniform Paddock</a:t>
              </a:r>
            </a:p>
            <a:p>
              <a:pPr algn="ctr" eaLnBrk="0" hangingPunct="0"/>
              <a:r>
                <a:rPr lang="en-AU" sz="2000" dirty="0">
                  <a:solidFill>
                    <a:srgbClr val="000000"/>
                  </a:solidFill>
                </a:rPr>
                <a:t>How </a:t>
              </a:r>
              <a:r>
                <a:rPr lang="en-AU" sz="2000" dirty="0" smtClean="0">
                  <a:solidFill>
                    <a:srgbClr val="000000"/>
                  </a:solidFill>
                </a:rPr>
                <a:t>many?</a:t>
              </a:r>
              <a:endParaRPr lang="en-AU" sz="2000" dirty="0">
                <a:solidFill>
                  <a:srgbClr val="000000"/>
                </a:solidFill>
              </a:endParaRPr>
            </a:p>
          </p:txBody>
        </p:sp>
      </p:grpSp>
      <p:sp>
        <p:nvSpPr>
          <p:cNvPr id="7198" name="Rectangle 30"/>
          <p:cNvSpPr>
            <a:spLocks noGrp="1" noChangeArrowheads="1"/>
          </p:cNvSpPr>
          <p:nvPr>
            <p:ph type="title" idx="4294967295"/>
          </p:nvPr>
        </p:nvSpPr>
        <p:spPr>
          <a:xfrm>
            <a:off x="685800" y="228600"/>
            <a:ext cx="7772400" cy="1143000"/>
          </a:xfrm>
        </p:spPr>
        <p:txBody>
          <a:bodyPr>
            <a:normAutofit fontScale="90000"/>
          </a:bodyPr>
          <a:lstStyle/>
          <a:p>
            <a:r>
              <a:rPr lang="en-AU" sz="3600" b="1"/>
              <a:t>HOW MANY SAMPLES, HOW MANY CORES?</a:t>
            </a:r>
            <a:endParaRPr lang="en-US" sz="3600" b="1"/>
          </a:p>
        </p:txBody>
      </p:sp>
    </p:spTree>
    <p:extLst>
      <p:ext uri="{BB962C8B-B14F-4D97-AF65-F5344CB8AC3E}">
        <p14:creationId xmlns:p14="http://schemas.microsoft.com/office/powerpoint/2010/main" val="1833801644"/>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3"/>
          <p:cNvSpPr>
            <a:spLocks noGrp="1"/>
          </p:cNvSpPr>
          <p:nvPr>
            <p:ph type="sldNum" sz="quarter" idx="12"/>
          </p:nvPr>
        </p:nvSpPr>
        <p:spPr/>
        <p:txBody>
          <a:bodyPr/>
          <a:lstStyle/>
          <a:p>
            <a:fld id="{0E8D72A1-D917-4CCA-B20E-FF42F472D2FE}" type="slidenum">
              <a:rPr lang="en-US"/>
              <a:pPr/>
              <a:t>19</a:t>
            </a:fld>
            <a:endParaRPr lang="en-US"/>
          </a:p>
        </p:txBody>
      </p:sp>
      <p:grpSp>
        <p:nvGrpSpPr>
          <p:cNvPr id="89104" name="Group 1040"/>
          <p:cNvGrpSpPr>
            <a:grpSpLocks/>
          </p:cNvGrpSpPr>
          <p:nvPr/>
        </p:nvGrpSpPr>
        <p:grpSpPr bwMode="auto">
          <a:xfrm>
            <a:off x="3657600" y="1828800"/>
            <a:ext cx="2079625" cy="4594225"/>
            <a:chOff x="2304" y="576"/>
            <a:chExt cx="1310" cy="2894"/>
          </a:xfrm>
        </p:grpSpPr>
        <p:grpSp>
          <p:nvGrpSpPr>
            <p:cNvPr id="89090" name="Group 1026"/>
            <p:cNvGrpSpPr>
              <a:grpSpLocks/>
            </p:cNvGrpSpPr>
            <p:nvPr/>
          </p:nvGrpSpPr>
          <p:grpSpPr bwMode="auto">
            <a:xfrm>
              <a:off x="2304" y="864"/>
              <a:ext cx="1266" cy="2016"/>
              <a:chOff x="240" y="384"/>
              <a:chExt cx="1632" cy="2304"/>
            </a:xfrm>
          </p:grpSpPr>
          <p:sp>
            <p:nvSpPr>
              <p:cNvPr id="89091" name="Rectangle 1027"/>
              <p:cNvSpPr>
                <a:spLocks noChangeArrowheads="1"/>
              </p:cNvSpPr>
              <p:nvPr/>
            </p:nvSpPr>
            <p:spPr bwMode="auto">
              <a:xfrm>
                <a:off x="240" y="384"/>
                <a:ext cx="1632" cy="2304"/>
              </a:xfrm>
              <a:prstGeom prst="rect">
                <a:avLst/>
              </a:prstGeom>
              <a:solidFill>
                <a:srgbClr val="C0C0C0"/>
              </a:solidFill>
              <a:ln w="12700">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762000" eaLnBrk="0" hangingPunct="0"/>
                <a:endParaRPr lang="en-AU" sz="2400"/>
              </a:p>
            </p:txBody>
          </p:sp>
          <p:sp>
            <p:nvSpPr>
              <p:cNvPr id="89092" name="Text Box 1028"/>
              <p:cNvSpPr txBox="1">
                <a:spLocks noChangeArrowheads="1"/>
              </p:cNvSpPr>
              <p:nvPr/>
            </p:nvSpPr>
            <p:spPr bwMode="auto">
              <a:xfrm>
                <a:off x="676" y="669"/>
                <a:ext cx="149" cy="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defRPr sz="2400">
                    <a:solidFill>
                      <a:schemeClr val="tx1"/>
                    </a:solidFill>
                    <a:latin typeface="Times New Roman" pitchFamily="18" charset="0"/>
                    <a:cs typeface="Times New Roman" pitchFamily="18" charset="0"/>
                  </a:defRPr>
                </a:lvl1pPr>
                <a:lvl2pPr marL="571500" defTabSz="762000">
                  <a:defRPr sz="2400">
                    <a:solidFill>
                      <a:schemeClr val="tx1"/>
                    </a:solidFill>
                    <a:latin typeface="Times New Roman" pitchFamily="18" charset="0"/>
                    <a:cs typeface="Times New Roman" pitchFamily="18" charset="0"/>
                  </a:defRPr>
                </a:lvl2pPr>
                <a:lvl3pPr marL="1143000" defTabSz="762000">
                  <a:defRPr sz="2400">
                    <a:solidFill>
                      <a:schemeClr val="tx1"/>
                    </a:solidFill>
                    <a:latin typeface="Times New Roman" pitchFamily="18" charset="0"/>
                    <a:cs typeface="Times New Roman" pitchFamily="18" charset="0"/>
                  </a:defRPr>
                </a:lvl3pPr>
                <a:lvl4pPr marL="1714500" defTabSz="762000">
                  <a:defRPr sz="2400">
                    <a:solidFill>
                      <a:schemeClr val="tx1"/>
                    </a:solidFill>
                    <a:latin typeface="Times New Roman" pitchFamily="18" charset="0"/>
                    <a:cs typeface="Times New Roman" pitchFamily="18" charset="0"/>
                  </a:defRPr>
                </a:lvl4pPr>
                <a:lvl5pPr marL="2286000" defTabSz="762000">
                  <a:defRPr sz="2400">
                    <a:solidFill>
                      <a:schemeClr val="tx1"/>
                    </a:solidFill>
                    <a:latin typeface="Times New Roman" pitchFamily="18" charset="0"/>
                    <a:cs typeface="Times New Roman" pitchFamily="18" charset="0"/>
                  </a:defRPr>
                </a:lvl5pPr>
                <a:lvl6pPr marL="2743200" defTabSz="762000" fontAlgn="base">
                  <a:spcBef>
                    <a:spcPct val="0"/>
                  </a:spcBef>
                  <a:spcAft>
                    <a:spcPct val="0"/>
                  </a:spcAft>
                  <a:defRPr sz="2400">
                    <a:solidFill>
                      <a:schemeClr val="tx1"/>
                    </a:solidFill>
                    <a:latin typeface="Times New Roman" pitchFamily="18" charset="0"/>
                    <a:cs typeface="Times New Roman" pitchFamily="18" charset="0"/>
                  </a:defRPr>
                </a:lvl6pPr>
                <a:lvl7pPr marL="3200400" defTabSz="762000" fontAlgn="base">
                  <a:spcBef>
                    <a:spcPct val="0"/>
                  </a:spcBef>
                  <a:spcAft>
                    <a:spcPct val="0"/>
                  </a:spcAft>
                  <a:defRPr sz="2400">
                    <a:solidFill>
                      <a:schemeClr val="tx1"/>
                    </a:solidFill>
                    <a:latin typeface="Times New Roman" pitchFamily="18" charset="0"/>
                    <a:cs typeface="Times New Roman" pitchFamily="18" charset="0"/>
                  </a:defRPr>
                </a:lvl7pPr>
                <a:lvl8pPr marL="3657600" defTabSz="762000" fontAlgn="base">
                  <a:spcBef>
                    <a:spcPct val="0"/>
                  </a:spcBef>
                  <a:spcAft>
                    <a:spcPct val="0"/>
                  </a:spcAft>
                  <a:defRPr sz="2400">
                    <a:solidFill>
                      <a:schemeClr val="tx1"/>
                    </a:solidFill>
                    <a:latin typeface="Times New Roman" pitchFamily="18" charset="0"/>
                    <a:cs typeface="Times New Roman" pitchFamily="18" charset="0"/>
                  </a:defRPr>
                </a:lvl8pPr>
                <a:lvl9pPr marL="4114800" defTabSz="762000" fontAlgn="base">
                  <a:spcBef>
                    <a:spcPct val="0"/>
                  </a:spcBef>
                  <a:spcAft>
                    <a:spcPct val="0"/>
                  </a:spcAft>
                  <a:defRPr sz="2400">
                    <a:solidFill>
                      <a:schemeClr val="tx1"/>
                    </a:solidFill>
                    <a:latin typeface="Times New Roman" pitchFamily="18" charset="0"/>
                    <a:cs typeface="Times New Roman" pitchFamily="18" charset="0"/>
                  </a:defRPr>
                </a:lvl9pPr>
              </a:lstStyle>
              <a:p>
                <a:pPr algn="ctr" eaLnBrk="0" hangingPunct="0"/>
                <a:endParaRPr lang="en-AU">
                  <a:solidFill>
                    <a:srgbClr val="000000"/>
                  </a:solidFill>
                </a:endParaRPr>
              </a:p>
            </p:txBody>
          </p:sp>
          <p:sp>
            <p:nvSpPr>
              <p:cNvPr id="89093" name="Text Box 1029"/>
              <p:cNvSpPr txBox="1">
                <a:spLocks noChangeArrowheads="1"/>
              </p:cNvSpPr>
              <p:nvPr/>
            </p:nvSpPr>
            <p:spPr bwMode="auto">
              <a:xfrm>
                <a:off x="1077" y="1370"/>
                <a:ext cx="149" cy="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defRPr sz="2400">
                    <a:solidFill>
                      <a:schemeClr val="tx1"/>
                    </a:solidFill>
                    <a:latin typeface="Times New Roman" pitchFamily="18" charset="0"/>
                    <a:cs typeface="Times New Roman" pitchFamily="18" charset="0"/>
                  </a:defRPr>
                </a:lvl1pPr>
                <a:lvl2pPr marL="571500" defTabSz="762000">
                  <a:defRPr sz="2400">
                    <a:solidFill>
                      <a:schemeClr val="tx1"/>
                    </a:solidFill>
                    <a:latin typeface="Times New Roman" pitchFamily="18" charset="0"/>
                    <a:cs typeface="Times New Roman" pitchFamily="18" charset="0"/>
                  </a:defRPr>
                </a:lvl2pPr>
                <a:lvl3pPr marL="1143000" defTabSz="762000">
                  <a:defRPr sz="2400">
                    <a:solidFill>
                      <a:schemeClr val="tx1"/>
                    </a:solidFill>
                    <a:latin typeface="Times New Roman" pitchFamily="18" charset="0"/>
                    <a:cs typeface="Times New Roman" pitchFamily="18" charset="0"/>
                  </a:defRPr>
                </a:lvl3pPr>
                <a:lvl4pPr marL="1714500" defTabSz="762000">
                  <a:defRPr sz="2400">
                    <a:solidFill>
                      <a:schemeClr val="tx1"/>
                    </a:solidFill>
                    <a:latin typeface="Times New Roman" pitchFamily="18" charset="0"/>
                    <a:cs typeface="Times New Roman" pitchFamily="18" charset="0"/>
                  </a:defRPr>
                </a:lvl4pPr>
                <a:lvl5pPr marL="2286000" defTabSz="762000">
                  <a:defRPr sz="2400">
                    <a:solidFill>
                      <a:schemeClr val="tx1"/>
                    </a:solidFill>
                    <a:latin typeface="Times New Roman" pitchFamily="18" charset="0"/>
                    <a:cs typeface="Times New Roman" pitchFamily="18" charset="0"/>
                  </a:defRPr>
                </a:lvl5pPr>
                <a:lvl6pPr marL="2743200" defTabSz="762000" fontAlgn="base">
                  <a:spcBef>
                    <a:spcPct val="0"/>
                  </a:spcBef>
                  <a:spcAft>
                    <a:spcPct val="0"/>
                  </a:spcAft>
                  <a:defRPr sz="2400">
                    <a:solidFill>
                      <a:schemeClr val="tx1"/>
                    </a:solidFill>
                    <a:latin typeface="Times New Roman" pitchFamily="18" charset="0"/>
                    <a:cs typeface="Times New Roman" pitchFamily="18" charset="0"/>
                  </a:defRPr>
                </a:lvl6pPr>
                <a:lvl7pPr marL="3200400" defTabSz="762000" fontAlgn="base">
                  <a:spcBef>
                    <a:spcPct val="0"/>
                  </a:spcBef>
                  <a:spcAft>
                    <a:spcPct val="0"/>
                  </a:spcAft>
                  <a:defRPr sz="2400">
                    <a:solidFill>
                      <a:schemeClr val="tx1"/>
                    </a:solidFill>
                    <a:latin typeface="Times New Roman" pitchFamily="18" charset="0"/>
                    <a:cs typeface="Times New Roman" pitchFamily="18" charset="0"/>
                  </a:defRPr>
                </a:lvl7pPr>
                <a:lvl8pPr marL="3657600" defTabSz="762000" fontAlgn="base">
                  <a:spcBef>
                    <a:spcPct val="0"/>
                  </a:spcBef>
                  <a:spcAft>
                    <a:spcPct val="0"/>
                  </a:spcAft>
                  <a:defRPr sz="2400">
                    <a:solidFill>
                      <a:schemeClr val="tx1"/>
                    </a:solidFill>
                    <a:latin typeface="Times New Roman" pitchFamily="18" charset="0"/>
                    <a:cs typeface="Times New Roman" pitchFamily="18" charset="0"/>
                  </a:defRPr>
                </a:lvl8pPr>
                <a:lvl9pPr marL="4114800" defTabSz="762000" fontAlgn="base">
                  <a:spcBef>
                    <a:spcPct val="0"/>
                  </a:spcBef>
                  <a:spcAft>
                    <a:spcPct val="0"/>
                  </a:spcAft>
                  <a:defRPr sz="2400">
                    <a:solidFill>
                      <a:schemeClr val="tx1"/>
                    </a:solidFill>
                    <a:latin typeface="Times New Roman" pitchFamily="18" charset="0"/>
                    <a:cs typeface="Times New Roman" pitchFamily="18" charset="0"/>
                  </a:defRPr>
                </a:lvl9pPr>
              </a:lstStyle>
              <a:p>
                <a:pPr algn="ctr" eaLnBrk="0" hangingPunct="0"/>
                <a:endParaRPr lang="en-AU">
                  <a:solidFill>
                    <a:srgbClr val="000000"/>
                  </a:solidFill>
                </a:endParaRPr>
              </a:p>
            </p:txBody>
          </p:sp>
          <p:sp>
            <p:nvSpPr>
              <p:cNvPr id="89094" name="Text Box 1030"/>
              <p:cNvSpPr txBox="1">
                <a:spLocks noChangeArrowheads="1"/>
              </p:cNvSpPr>
              <p:nvPr/>
            </p:nvSpPr>
            <p:spPr bwMode="auto">
              <a:xfrm>
                <a:off x="618" y="1821"/>
                <a:ext cx="149" cy="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defRPr sz="2400">
                    <a:solidFill>
                      <a:schemeClr val="tx1"/>
                    </a:solidFill>
                    <a:latin typeface="Times New Roman" pitchFamily="18" charset="0"/>
                    <a:cs typeface="Times New Roman" pitchFamily="18" charset="0"/>
                  </a:defRPr>
                </a:lvl1pPr>
                <a:lvl2pPr marL="571500" defTabSz="762000">
                  <a:defRPr sz="2400">
                    <a:solidFill>
                      <a:schemeClr val="tx1"/>
                    </a:solidFill>
                    <a:latin typeface="Times New Roman" pitchFamily="18" charset="0"/>
                    <a:cs typeface="Times New Roman" pitchFamily="18" charset="0"/>
                  </a:defRPr>
                </a:lvl2pPr>
                <a:lvl3pPr marL="1143000" defTabSz="762000">
                  <a:defRPr sz="2400">
                    <a:solidFill>
                      <a:schemeClr val="tx1"/>
                    </a:solidFill>
                    <a:latin typeface="Times New Roman" pitchFamily="18" charset="0"/>
                    <a:cs typeface="Times New Roman" pitchFamily="18" charset="0"/>
                  </a:defRPr>
                </a:lvl3pPr>
                <a:lvl4pPr marL="1714500" defTabSz="762000">
                  <a:defRPr sz="2400">
                    <a:solidFill>
                      <a:schemeClr val="tx1"/>
                    </a:solidFill>
                    <a:latin typeface="Times New Roman" pitchFamily="18" charset="0"/>
                    <a:cs typeface="Times New Roman" pitchFamily="18" charset="0"/>
                  </a:defRPr>
                </a:lvl4pPr>
                <a:lvl5pPr marL="2286000" defTabSz="762000">
                  <a:defRPr sz="2400">
                    <a:solidFill>
                      <a:schemeClr val="tx1"/>
                    </a:solidFill>
                    <a:latin typeface="Times New Roman" pitchFamily="18" charset="0"/>
                    <a:cs typeface="Times New Roman" pitchFamily="18" charset="0"/>
                  </a:defRPr>
                </a:lvl5pPr>
                <a:lvl6pPr marL="2743200" defTabSz="762000" fontAlgn="base">
                  <a:spcBef>
                    <a:spcPct val="0"/>
                  </a:spcBef>
                  <a:spcAft>
                    <a:spcPct val="0"/>
                  </a:spcAft>
                  <a:defRPr sz="2400">
                    <a:solidFill>
                      <a:schemeClr val="tx1"/>
                    </a:solidFill>
                    <a:latin typeface="Times New Roman" pitchFamily="18" charset="0"/>
                    <a:cs typeface="Times New Roman" pitchFamily="18" charset="0"/>
                  </a:defRPr>
                </a:lvl6pPr>
                <a:lvl7pPr marL="3200400" defTabSz="762000" fontAlgn="base">
                  <a:spcBef>
                    <a:spcPct val="0"/>
                  </a:spcBef>
                  <a:spcAft>
                    <a:spcPct val="0"/>
                  </a:spcAft>
                  <a:defRPr sz="2400">
                    <a:solidFill>
                      <a:schemeClr val="tx1"/>
                    </a:solidFill>
                    <a:latin typeface="Times New Roman" pitchFamily="18" charset="0"/>
                    <a:cs typeface="Times New Roman" pitchFamily="18" charset="0"/>
                  </a:defRPr>
                </a:lvl7pPr>
                <a:lvl8pPr marL="3657600" defTabSz="762000" fontAlgn="base">
                  <a:spcBef>
                    <a:spcPct val="0"/>
                  </a:spcBef>
                  <a:spcAft>
                    <a:spcPct val="0"/>
                  </a:spcAft>
                  <a:defRPr sz="2400">
                    <a:solidFill>
                      <a:schemeClr val="tx1"/>
                    </a:solidFill>
                    <a:latin typeface="Times New Roman" pitchFamily="18" charset="0"/>
                    <a:cs typeface="Times New Roman" pitchFamily="18" charset="0"/>
                  </a:defRPr>
                </a:lvl8pPr>
                <a:lvl9pPr marL="4114800" defTabSz="762000" fontAlgn="base">
                  <a:spcBef>
                    <a:spcPct val="0"/>
                  </a:spcBef>
                  <a:spcAft>
                    <a:spcPct val="0"/>
                  </a:spcAft>
                  <a:defRPr sz="2400">
                    <a:solidFill>
                      <a:schemeClr val="tx1"/>
                    </a:solidFill>
                    <a:latin typeface="Times New Roman" pitchFamily="18" charset="0"/>
                    <a:cs typeface="Times New Roman" pitchFamily="18" charset="0"/>
                  </a:defRPr>
                </a:lvl9pPr>
              </a:lstStyle>
              <a:p>
                <a:pPr algn="ctr" eaLnBrk="0" hangingPunct="0"/>
                <a:endParaRPr lang="en-AU">
                  <a:solidFill>
                    <a:srgbClr val="000000"/>
                  </a:solidFill>
                </a:endParaRPr>
              </a:p>
            </p:txBody>
          </p:sp>
          <p:sp>
            <p:nvSpPr>
              <p:cNvPr id="89095" name="Text Box 1031"/>
              <p:cNvSpPr txBox="1">
                <a:spLocks noChangeArrowheads="1"/>
              </p:cNvSpPr>
              <p:nvPr/>
            </p:nvSpPr>
            <p:spPr bwMode="auto">
              <a:xfrm>
                <a:off x="1479" y="1869"/>
                <a:ext cx="149" cy="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defRPr sz="2400">
                    <a:solidFill>
                      <a:schemeClr val="tx1"/>
                    </a:solidFill>
                    <a:latin typeface="Times New Roman" pitchFamily="18" charset="0"/>
                    <a:cs typeface="Times New Roman" pitchFamily="18" charset="0"/>
                  </a:defRPr>
                </a:lvl1pPr>
                <a:lvl2pPr marL="571500" defTabSz="762000">
                  <a:defRPr sz="2400">
                    <a:solidFill>
                      <a:schemeClr val="tx1"/>
                    </a:solidFill>
                    <a:latin typeface="Times New Roman" pitchFamily="18" charset="0"/>
                    <a:cs typeface="Times New Roman" pitchFamily="18" charset="0"/>
                  </a:defRPr>
                </a:lvl2pPr>
                <a:lvl3pPr marL="1143000" defTabSz="762000">
                  <a:defRPr sz="2400">
                    <a:solidFill>
                      <a:schemeClr val="tx1"/>
                    </a:solidFill>
                    <a:latin typeface="Times New Roman" pitchFamily="18" charset="0"/>
                    <a:cs typeface="Times New Roman" pitchFamily="18" charset="0"/>
                  </a:defRPr>
                </a:lvl3pPr>
                <a:lvl4pPr marL="1714500" defTabSz="762000">
                  <a:defRPr sz="2400">
                    <a:solidFill>
                      <a:schemeClr val="tx1"/>
                    </a:solidFill>
                    <a:latin typeface="Times New Roman" pitchFamily="18" charset="0"/>
                    <a:cs typeface="Times New Roman" pitchFamily="18" charset="0"/>
                  </a:defRPr>
                </a:lvl4pPr>
                <a:lvl5pPr marL="2286000" defTabSz="762000">
                  <a:defRPr sz="2400">
                    <a:solidFill>
                      <a:schemeClr val="tx1"/>
                    </a:solidFill>
                    <a:latin typeface="Times New Roman" pitchFamily="18" charset="0"/>
                    <a:cs typeface="Times New Roman" pitchFamily="18" charset="0"/>
                  </a:defRPr>
                </a:lvl5pPr>
                <a:lvl6pPr marL="2743200" defTabSz="762000" fontAlgn="base">
                  <a:spcBef>
                    <a:spcPct val="0"/>
                  </a:spcBef>
                  <a:spcAft>
                    <a:spcPct val="0"/>
                  </a:spcAft>
                  <a:defRPr sz="2400">
                    <a:solidFill>
                      <a:schemeClr val="tx1"/>
                    </a:solidFill>
                    <a:latin typeface="Times New Roman" pitchFamily="18" charset="0"/>
                    <a:cs typeface="Times New Roman" pitchFamily="18" charset="0"/>
                  </a:defRPr>
                </a:lvl6pPr>
                <a:lvl7pPr marL="3200400" defTabSz="762000" fontAlgn="base">
                  <a:spcBef>
                    <a:spcPct val="0"/>
                  </a:spcBef>
                  <a:spcAft>
                    <a:spcPct val="0"/>
                  </a:spcAft>
                  <a:defRPr sz="2400">
                    <a:solidFill>
                      <a:schemeClr val="tx1"/>
                    </a:solidFill>
                    <a:latin typeface="Times New Roman" pitchFamily="18" charset="0"/>
                    <a:cs typeface="Times New Roman" pitchFamily="18" charset="0"/>
                  </a:defRPr>
                </a:lvl7pPr>
                <a:lvl8pPr marL="3657600" defTabSz="762000" fontAlgn="base">
                  <a:spcBef>
                    <a:spcPct val="0"/>
                  </a:spcBef>
                  <a:spcAft>
                    <a:spcPct val="0"/>
                  </a:spcAft>
                  <a:defRPr sz="2400">
                    <a:solidFill>
                      <a:schemeClr val="tx1"/>
                    </a:solidFill>
                    <a:latin typeface="Times New Roman" pitchFamily="18" charset="0"/>
                    <a:cs typeface="Times New Roman" pitchFamily="18" charset="0"/>
                  </a:defRPr>
                </a:lvl8pPr>
                <a:lvl9pPr marL="4114800" defTabSz="762000" fontAlgn="base">
                  <a:spcBef>
                    <a:spcPct val="0"/>
                  </a:spcBef>
                  <a:spcAft>
                    <a:spcPct val="0"/>
                  </a:spcAft>
                  <a:defRPr sz="2400">
                    <a:solidFill>
                      <a:schemeClr val="tx1"/>
                    </a:solidFill>
                    <a:latin typeface="Times New Roman" pitchFamily="18" charset="0"/>
                    <a:cs typeface="Times New Roman" pitchFamily="18" charset="0"/>
                  </a:defRPr>
                </a:lvl9pPr>
              </a:lstStyle>
              <a:p>
                <a:pPr algn="ctr" eaLnBrk="0" hangingPunct="0"/>
                <a:endParaRPr lang="en-AU">
                  <a:solidFill>
                    <a:srgbClr val="000000"/>
                  </a:solidFill>
                </a:endParaRPr>
              </a:p>
            </p:txBody>
          </p:sp>
          <p:sp>
            <p:nvSpPr>
              <p:cNvPr id="89096" name="Text Box 1032"/>
              <p:cNvSpPr txBox="1">
                <a:spLocks noChangeArrowheads="1"/>
              </p:cNvSpPr>
              <p:nvPr/>
            </p:nvSpPr>
            <p:spPr bwMode="auto">
              <a:xfrm>
                <a:off x="1627" y="621"/>
                <a:ext cx="150" cy="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defRPr sz="2400">
                    <a:solidFill>
                      <a:schemeClr val="tx1"/>
                    </a:solidFill>
                    <a:latin typeface="Times New Roman" pitchFamily="18" charset="0"/>
                    <a:cs typeface="Times New Roman" pitchFamily="18" charset="0"/>
                  </a:defRPr>
                </a:lvl1pPr>
                <a:lvl2pPr marL="571500" defTabSz="762000">
                  <a:defRPr sz="2400">
                    <a:solidFill>
                      <a:schemeClr val="tx1"/>
                    </a:solidFill>
                    <a:latin typeface="Times New Roman" pitchFamily="18" charset="0"/>
                    <a:cs typeface="Times New Roman" pitchFamily="18" charset="0"/>
                  </a:defRPr>
                </a:lvl2pPr>
                <a:lvl3pPr marL="1143000" defTabSz="762000">
                  <a:defRPr sz="2400">
                    <a:solidFill>
                      <a:schemeClr val="tx1"/>
                    </a:solidFill>
                    <a:latin typeface="Times New Roman" pitchFamily="18" charset="0"/>
                    <a:cs typeface="Times New Roman" pitchFamily="18" charset="0"/>
                  </a:defRPr>
                </a:lvl3pPr>
                <a:lvl4pPr marL="1714500" defTabSz="762000">
                  <a:defRPr sz="2400">
                    <a:solidFill>
                      <a:schemeClr val="tx1"/>
                    </a:solidFill>
                    <a:latin typeface="Times New Roman" pitchFamily="18" charset="0"/>
                    <a:cs typeface="Times New Roman" pitchFamily="18" charset="0"/>
                  </a:defRPr>
                </a:lvl4pPr>
                <a:lvl5pPr marL="2286000" defTabSz="762000">
                  <a:defRPr sz="2400">
                    <a:solidFill>
                      <a:schemeClr val="tx1"/>
                    </a:solidFill>
                    <a:latin typeface="Times New Roman" pitchFamily="18" charset="0"/>
                    <a:cs typeface="Times New Roman" pitchFamily="18" charset="0"/>
                  </a:defRPr>
                </a:lvl5pPr>
                <a:lvl6pPr marL="2743200" defTabSz="762000" fontAlgn="base">
                  <a:spcBef>
                    <a:spcPct val="0"/>
                  </a:spcBef>
                  <a:spcAft>
                    <a:spcPct val="0"/>
                  </a:spcAft>
                  <a:defRPr sz="2400">
                    <a:solidFill>
                      <a:schemeClr val="tx1"/>
                    </a:solidFill>
                    <a:latin typeface="Times New Roman" pitchFamily="18" charset="0"/>
                    <a:cs typeface="Times New Roman" pitchFamily="18" charset="0"/>
                  </a:defRPr>
                </a:lvl6pPr>
                <a:lvl7pPr marL="3200400" defTabSz="762000" fontAlgn="base">
                  <a:spcBef>
                    <a:spcPct val="0"/>
                  </a:spcBef>
                  <a:spcAft>
                    <a:spcPct val="0"/>
                  </a:spcAft>
                  <a:defRPr sz="2400">
                    <a:solidFill>
                      <a:schemeClr val="tx1"/>
                    </a:solidFill>
                    <a:latin typeface="Times New Roman" pitchFamily="18" charset="0"/>
                    <a:cs typeface="Times New Roman" pitchFamily="18" charset="0"/>
                  </a:defRPr>
                </a:lvl7pPr>
                <a:lvl8pPr marL="3657600" defTabSz="762000" fontAlgn="base">
                  <a:spcBef>
                    <a:spcPct val="0"/>
                  </a:spcBef>
                  <a:spcAft>
                    <a:spcPct val="0"/>
                  </a:spcAft>
                  <a:defRPr sz="2400">
                    <a:solidFill>
                      <a:schemeClr val="tx1"/>
                    </a:solidFill>
                    <a:latin typeface="Times New Roman" pitchFamily="18" charset="0"/>
                    <a:cs typeface="Times New Roman" pitchFamily="18" charset="0"/>
                  </a:defRPr>
                </a:lvl8pPr>
                <a:lvl9pPr marL="4114800" defTabSz="762000" fontAlgn="base">
                  <a:spcBef>
                    <a:spcPct val="0"/>
                  </a:spcBef>
                  <a:spcAft>
                    <a:spcPct val="0"/>
                  </a:spcAft>
                  <a:defRPr sz="2400">
                    <a:solidFill>
                      <a:schemeClr val="tx1"/>
                    </a:solidFill>
                    <a:latin typeface="Times New Roman" pitchFamily="18" charset="0"/>
                    <a:cs typeface="Times New Roman" pitchFamily="18" charset="0"/>
                  </a:defRPr>
                </a:lvl9pPr>
              </a:lstStyle>
              <a:p>
                <a:pPr algn="ctr" eaLnBrk="0" hangingPunct="0"/>
                <a:endParaRPr lang="en-AU">
                  <a:solidFill>
                    <a:srgbClr val="000000"/>
                  </a:solidFill>
                </a:endParaRPr>
              </a:p>
            </p:txBody>
          </p:sp>
          <p:sp>
            <p:nvSpPr>
              <p:cNvPr id="89097" name="Text Box 1033"/>
              <p:cNvSpPr txBox="1">
                <a:spLocks noChangeArrowheads="1"/>
              </p:cNvSpPr>
              <p:nvPr/>
            </p:nvSpPr>
            <p:spPr bwMode="auto">
              <a:xfrm>
                <a:off x="1004" y="2205"/>
                <a:ext cx="150" cy="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defRPr sz="2400">
                    <a:solidFill>
                      <a:schemeClr val="tx1"/>
                    </a:solidFill>
                    <a:latin typeface="Times New Roman" pitchFamily="18" charset="0"/>
                    <a:cs typeface="Times New Roman" pitchFamily="18" charset="0"/>
                  </a:defRPr>
                </a:lvl1pPr>
                <a:lvl2pPr marL="571500" defTabSz="762000">
                  <a:defRPr sz="2400">
                    <a:solidFill>
                      <a:schemeClr val="tx1"/>
                    </a:solidFill>
                    <a:latin typeface="Times New Roman" pitchFamily="18" charset="0"/>
                    <a:cs typeface="Times New Roman" pitchFamily="18" charset="0"/>
                  </a:defRPr>
                </a:lvl2pPr>
                <a:lvl3pPr marL="1143000" defTabSz="762000">
                  <a:defRPr sz="2400">
                    <a:solidFill>
                      <a:schemeClr val="tx1"/>
                    </a:solidFill>
                    <a:latin typeface="Times New Roman" pitchFamily="18" charset="0"/>
                    <a:cs typeface="Times New Roman" pitchFamily="18" charset="0"/>
                  </a:defRPr>
                </a:lvl3pPr>
                <a:lvl4pPr marL="1714500" defTabSz="762000">
                  <a:defRPr sz="2400">
                    <a:solidFill>
                      <a:schemeClr val="tx1"/>
                    </a:solidFill>
                    <a:latin typeface="Times New Roman" pitchFamily="18" charset="0"/>
                    <a:cs typeface="Times New Roman" pitchFamily="18" charset="0"/>
                  </a:defRPr>
                </a:lvl4pPr>
                <a:lvl5pPr marL="2286000" defTabSz="762000">
                  <a:defRPr sz="2400">
                    <a:solidFill>
                      <a:schemeClr val="tx1"/>
                    </a:solidFill>
                    <a:latin typeface="Times New Roman" pitchFamily="18" charset="0"/>
                    <a:cs typeface="Times New Roman" pitchFamily="18" charset="0"/>
                  </a:defRPr>
                </a:lvl5pPr>
                <a:lvl6pPr marL="2743200" defTabSz="762000" fontAlgn="base">
                  <a:spcBef>
                    <a:spcPct val="0"/>
                  </a:spcBef>
                  <a:spcAft>
                    <a:spcPct val="0"/>
                  </a:spcAft>
                  <a:defRPr sz="2400">
                    <a:solidFill>
                      <a:schemeClr val="tx1"/>
                    </a:solidFill>
                    <a:latin typeface="Times New Roman" pitchFamily="18" charset="0"/>
                    <a:cs typeface="Times New Roman" pitchFamily="18" charset="0"/>
                  </a:defRPr>
                </a:lvl6pPr>
                <a:lvl7pPr marL="3200400" defTabSz="762000" fontAlgn="base">
                  <a:spcBef>
                    <a:spcPct val="0"/>
                  </a:spcBef>
                  <a:spcAft>
                    <a:spcPct val="0"/>
                  </a:spcAft>
                  <a:defRPr sz="2400">
                    <a:solidFill>
                      <a:schemeClr val="tx1"/>
                    </a:solidFill>
                    <a:latin typeface="Times New Roman" pitchFamily="18" charset="0"/>
                    <a:cs typeface="Times New Roman" pitchFamily="18" charset="0"/>
                  </a:defRPr>
                </a:lvl7pPr>
                <a:lvl8pPr marL="3657600" defTabSz="762000" fontAlgn="base">
                  <a:spcBef>
                    <a:spcPct val="0"/>
                  </a:spcBef>
                  <a:spcAft>
                    <a:spcPct val="0"/>
                  </a:spcAft>
                  <a:defRPr sz="2400">
                    <a:solidFill>
                      <a:schemeClr val="tx1"/>
                    </a:solidFill>
                    <a:latin typeface="Times New Roman" pitchFamily="18" charset="0"/>
                    <a:cs typeface="Times New Roman" pitchFamily="18" charset="0"/>
                  </a:defRPr>
                </a:lvl8pPr>
                <a:lvl9pPr marL="4114800" defTabSz="762000" fontAlgn="base">
                  <a:spcBef>
                    <a:spcPct val="0"/>
                  </a:spcBef>
                  <a:spcAft>
                    <a:spcPct val="0"/>
                  </a:spcAft>
                  <a:defRPr sz="2400">
                    <a:solidFill>
                      <a:schemeClr val="tx1"/>
                    </a:solidFill>
                    <a:latin typeface="Times New Roman" pitchFamily="18" charset="0"/>
                    <a:cs typeface="Times New Roman" pitchFamily="18" charset="0"/>
                  </a:defRPr>
                </a:lvl9pPr>
              </a:lstStyle>
              <a:p>
                <a:pPr algn="ctr" eaLnBrk="0" hangingPunct="0"/>
                <a:endParaRPr lang="en-AU">
                  <a:solidFill>
                    <a:srgbClr val="000000"/>
                  </a:solidFill>
                </a:endParaRPr>
              </a:p>
            </p:txBody>
          </p:sp>
        </p:grpSp>
        <p:sp>
          <p:nvSpPr>
            <p:cNvPr id="89098" name="Text Box 1034"/>
            <p:cNvSpPr txBox="1">
              <a:spLocks noChangeArrowheads="1"/>
            </p:cNvSpPr>
            <p:nvPr/>
          </p:nvSpPr>
          <p:spPr bwMode="auto">
            <a:xfrm>
              <a:off x="2346" y="3024"/>
              <a:ext cx="1268"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defRPr sz="2400">
                  <a:solidFill>
                    <a:schemeClr val="tx1"/>
                  </a:solidFill>
                  <a:latin typeface="Times New Roman" pitchFamily="18" charset="0"/>
                  <a:cs typeface="Times New Roman" pitchFamily="18" charset="0"/>
                </a:defRPr>
              </a:lvl1pPr>
              <a:lvl2pPr marL="571500" defTabSz="762000">
                <a:defRPr sz="2400">
                  <a:solidFill>
                    <a:schemeClr val="tx1"/>
                  </a:solidFill>
                  <a:latin typeface="Times New Roman" pitchFamily="18" charset="0"/>
                  <a:cs typeface="Times New Roman" pitchFamily="18" charset="0"/>
                </a:defRPr>
              </a:lvl2pPr>
              <a:lvl3pPr marL="1143000" defTabSz="762000">
                <a:defRPr sz="2400">
                  <a:solidFill>
                    <a:schemeClr val="tx1"/>
                  </a:solidFill>
                  <a:latin typeface="Times New Roman" pitchFamily="18" charset="0"/>
                  <a:cs typeface="Times New Roman" pitchFamily="18" charset="0"/>
                </a:defRPr>
              </a:lvl3pPr>
              <a:lvl4pPr marL="1714500" defTabSz="762000">
                <a:defRPr sz="2400">
                  <a:solidFill>
                    <a:schemeClr val="tx1"/>
                  </a:solidFill>
                  <a:latin typeface="Times New Roman" pitchFamily="18" charset="0"/>
                  <a:cs typeface="Times New Roman" pitchFamily="18" charset="0"/>
                </a:defRPr>
              </a:lvl4pPr>
              <a:lvl5pPr marL="2286000" defTabSz="762000">
                <a:defRPr sz="2400">
                  <a:solidFill>
                    <a:schemeClr val="tx1"/>
                  </a:solidFill>
                  <a:latin typeface="Times New Roman" pitchFamily="18" charset="0"/>
                  <a:cs typeface="Times New Roman" pitchFamily="18" charset="0"/>
                </a:defRPr>
              </a:lvl5pPr>
              <a:lvl6pPr marL="2743200" defTabSz="762000" fontAlgn="base">
                <a:spcBef>
                  <a:spcPct val="0"/>
                </a:spcBef>
                <a:spcAft>
                  <a:spcPct val="0"/>
                </a:spcAft>
                <a:defRPr sz="2400">
                  <a:solidFill>
                    <a:schemeClr val="tx1"/>
                  </a:solidFill>
                  <a:latin typeface="Times New Roman" pitchFamily="18" charset="0"/>
                  <a:cs typeface="Times New Roman" pitchFamily="18" charset="0"/>
                </a:defRPr>
              </a:lvl6pPr>
              <a:lvl7pPr marL="3200400" defTabSz="762000" fontAlgn="base">
                <a:spcBef>
                  <a:spcPct val="0"/>
                </a:spcBef>
                <a:spcAft>
                  <a:spcPct val="0"/>
                </a:spcAft>
                <a:defRPr sz="2400">
                  <a:solidFill>
                    <a:schemeClr val="tx1"/>
                  </a:solidFill>
                  <a:latin typeface="Times New Roman" pitchFamily="18" charset="0"/>
                  <a:cs typeface="Times New Roman" pitchFamily="18" charset="0"/>
                </a:defRPr>
              </a:lvl7pPr>
              <a:lvl8pPr marL="3657600" defTabSz="762000" fontAlgn="base">
                <a:spcBef>
                  <a:spcPct val="0"/>
                </a:spcBef>
                <a:spcAft>
                  <a:spcPct val="0"/>
                </a:spcAft>
                <a:defRPr sz="2400">
                  <a:solidFill>
                    <a:schemeClr val="tx1"/>
                  </a:solidFill>
                  <a:latin typeface="Times New Roman" pitchFamily="18" charset="0"/>
                  <a:cs typeface="Times New Roman" pitchFamily="18" charset="0"/>
                </a:defRPr>
              </a:lvl8pPr>
              <a:lvl9pPr marL="4114800" defTabSz="762000" fontAlgn="base">
                <a:spcBef>
                  <a:spcPct val="0"/>
                </a:spcBef>
                <a:spcAft>
                  <a:spcPct val="0"/>
                </a:spcAft>
                <a:defRPr sz="2400">
                  <a:solidFill>
                    <a:schemeClr val="tx1"/>
                  </a:solidFill>
                  <a:latin typeface="Times New Roman" pitchFamily="18" charset="0"/>
                  <a:cs typeface="Times New Roman" pitchFamily="18" charset="0"/>
                </a:defRPr>
              </a:lvl9pPr>
            </a:lstStyle>
            <a:p>
              <a:pPr algn="ctr" eaLnBrk="0" hangingPunct="0"/>
              <a:r>
                <a:rPr lang="en-AU" sz="2000" dirty="0">
                  <a:solidFill>
                    <a:srgbClr val="000000"/>
                  </a:solidFill>
                </a:rPr>
                <a:t>Uniform Paddock</a:t>
              </a:r>
            </a:p>
            <a:p>
              <a:pPr algn="ctr" eaLnBrk="0" hangingPunct="0"/>
              <a:r>
                <a:rPr lang="en-AU" sz="2000" dirty="0">
                  <a:solidFill>
                    <a:srgbClr val="000000"/>
                  </a:solidFill>
                </a:rPr>
                <a:t>How </a:t>
              </a:r>
              <a:r>
                <a:rPr lang="en-AU" sz="2000" dirty="0" smtClean="0">
                  <a:solidFill>
                    <a:srgbClr val="000000"/>
                  </a:solidFill>
                </a:rPr>
                <a:t>many?</a:t>
              </a:r>
              <a:endParaRPr lang="en-AU" sz="2000" dirty="0">
                <a:solidFill>
                  <a:srgbClr val="000000"/>
                </a:solidFill>
              </a:endParaRPr>
            </a:p>
          </p:txBody>
        </p:sp>
        <p:sp>
          <p:nvSpPr>
            <p:cNvPr id="89100" name="Text Box 1036"/>
            <p:cNvSpPr txBox="1">
              <a:spLocks noChangeArrowheads="1"/>
            </p:cNvSpPr>
            <p:nvPr/>
          </p:nvSpPr>
          <p:spPr bwMode="auto">
            <a:xfrm>
              <a:off x="2448" y="576"/>
              <a:ext cx="95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AU" sz="2400"/>
                <a:t>Head ditch</a:t>
              </a:r>
              <a:endParaRPr lang="en-US" sz="2400"/>
            </a:p>
          </p:txBody>
        </p:sp>
      </p:grpSp>
      <p:sp>
        <p:nvSpPr>
          <p:cNvPr id="89103" name="Rectangle 1039"/>
          <p:cNvSpPr>
            <a:spLocks noGrp="1" noChangeArrowheads="1"/>
          </p:cNvSpPr>
          <p:nvPr>
            <p:ph type="title" idx="4294967295"/>
          </p:nvPr>
        </p:nvSpPr>
        <p:spPr>
          <a:xfrm>
            <a:off x="533400" y="304800"/>
            <a:ext cx="7772400" cy="1143000"/>
          </a:xfrm>
        </p:spPr>
        <p:txBody>
          <a:bodyPr/>
          <a:lstStyle/>
          <a:p>
            <a:r>
              <a:rPr lang="en-AU" sz="3600" b="1" dirty="0"/>
              <a:t>HOW </a:t>
            </a:r>
            <a:r>
              <a:rPr lang="en-AU" sz="3600" b="1" dirty="0" smtClean="0"/>
              <a:t>MANY AND WHERE?</a:t>
            </a:r>
            <a:endParaRPr lang="en-US" sz="3600" b="1" dirty="0"/>
          </a:p>
        </p:txBody>
      </p:sp>
    </p:spTree>
    <p:extLst>
      <p:ext uri="{BB962C8B-B14F-4D97-AF65-F5344CB8AC3E}">
        <p14:creationId xmlns:p14="http://schemas.microsoft.com/office/powerpoint/2010/main" val="1627850002"/>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p>
            <a:fld id="{CB777BB3-E03C-4A91-B663-1510CD9C4B37}" type="slidenum">
              <a:rPr lang="en-US"/>
              <a:pPr/>
              <a:t>2</a:t>
            </a:fld>
            <a:endParaRPr lang="en-US"/>
          </a:p>
        </p:txBody>
      </p:sp>
      <p:sp>
        <p:nvSpPr>
          <p:cNvPr id="67586" name="Rectangle 2"/>
          <p:cNvSpPr>
            <a:spLocks noGrp="1" noChangeArrowheads="1"/>
          </p:cNvSpPr>
          <p:nvPr>
            <p:ph type="title"/>
          </p:nvPr>
        </p:nvSpPr>
        <p:spPr>
          <a:xfrm>
            <a:off x="323850" y="485775"/>
            <a:ext cx="8569325" cy="1143000"/>
          </a:xfrm>
        </p:spPr>
        <p:txBody>
          <a:bodyPr>
            <a:normAutofit fontScale="90000"/>
          </a:bodyPr>
          <a:lstStyle/>
          <a:p>
            <a:r>
              <a:rPr lang="en-AU" sz="3600" b="1"/>
              <a:t>WHAT DO I WANT TO COVER TODAY?</a:t>
            </a:r>
            <a:endParaRPr lang="en-US" sz="3600" b="1"/>
          </a:p>
        </p:txBody>
      </p:sp>
      <p:sp>
        <p:nvSpPr>
          <p:cNvPr id="67587" name="Text Box 3"/>
          <p:cNvSpPr txBox="1">
            <a:spLocks noChangeArrowheads="1"/>
          </p:cNvSpPr>
          <p:nvPr/>
        </p:nvSpPr>
        <p:spPr bwMode="auto">
          <a:xfrm>
            <a:off x="710208" y="2650730"/>
            <a:ext cx="7723584" cy="3490186"/>
          </a:xfrm>
          <a:prstGeom prst="rect">
            <a:avLst/>
          </a:prstGeom>
          <a:noFill/>
          <a:ln>
            <a:noFill/>
          </a:ln>
          <a:effectLst/>
          <a:extLst/>
        </p:spPr>
        <p:txBody>
          <a:bodyPr wrap="square">
            <a:spAutoFit/>
          </a:bodyPr>
          <a:lstStyle/>
          <a:p>
            <a:pPr>
              <a:spcAft>
                <a:spcPct val="30000"/>
              </a:spcAft>
              <a:buFontTx/>
              <a:buChar char="•"/>
            </a:pPr>
            <a:r>
              <a:rPr lang="en-AU" sz="3200" dirty="0" smtClean="0">
                <a:latin typeface="Times New Roman" panose="02020603050405020304" pitchFamily="18" charset="0"/>
                <a:cs typeface="Times New Roman" panose="02020603050405020304" pitchFamily="18" charset="0"/>
              </a:rPr>
              <a:t>Know </a:t>
            </a:r>
            <a:r>
              <a:rPr lang="en-AU" sz="3200" dirty="0">
                <a:latin typeface="Times New Roman" panose="02020603050405020304" pitchFamily="18" charset="0"/>
                <a:cs typeface="Times New Roman" panose="02020603050405020304" pitchFamily="18" charset="0"/>
              </a:rPr>
              <a:t>how to take a soil sample </a:t>
            </a:r>
          </a:p>
          <a:p>
            <a:pPr>
              <a:spcAft>
                <a:spcPct val="30000"/>
              </a:spcAft>
              <a:buFontTx/>
              <a:buChar char="•"/>
            </a:pPr>
            <a:r>
              <a:rPr lang="en-AU" sz="3200" dirty="0" smtClean="0">
                <a:latin typeface="Times New Roman" panose="02020603050405020304" pitchFamily="18" charset="0"/>
                <a:cs typeface="Times New Roman" panose="02020603050405020304" pitchFamily="18" charset="0"/>
              </a:rPr>
              <a:t>Align </a:t>
            </a:r>
            <a:r>
              <a:rPr lang="en-AU" sz="3200" dirty="0">
                <a:latin typeface="Times New Roman" panose="02020603050405020304" pitchFamily="18" charset="0"/>
                <a:cs typeface="Times New Roman" panose="02020603050405020304" pitchFamily="18" charset="0"/>
              </a:rPr>
              <a:t>sampling </a:t>
            </a:r>
            <a:r>
              <a:rPr lang="en-AU" sz="3200" dirty="0" smtClean="0">
                <a:latin typeface="Times New Roman" panose="02020603050405020304" pitchFamily="18" charset="0"/>
                <a:cs typeface="Times New Roman" panose="02020603050405020304" pitchFamily="18" charset="0"/>
              </a:rPr>
              <a:t>with </a:t>
            </a:r>
            <a:r>
              <a:rPr lang="en-AU" sz="3200" dirty="0">
                <a:latin typeface="Times New Roman" panose="02020603050405020304" pitchFamily="18" charset="0"/>
                <a:cs typeface="Times New Roman" panose="02020603050405020304" pitchFamily="18" charset="0"/>
              </a:rPr>
              <a:t>reason for </a:t>
            </a:r>
            <a:r>
              <a:rPr lang="en-AU" sz="3200" dirty="0" smtClean="0">
                <a:latin typeface="Times New Roman" panose="02020603050405020304" pitchFamily="18" charset="0"/>
                <a:cs typeface="Times New Roman" panose="02020603050405020304" pitchFamily="18" charset="0"/>
              </a:rPr>
              <a:t>testing, the </a:t>
            </a:r>
            <a:r>
              <a:rPr lang="en-AU" sz="3200" dirty="0">
                <a:latin typeface="Times New Roman" panose="02020603050405020304" pitchFamily="18" charset="0"/>
                <a:cs typeface="Times New Roman" panose="02020603050405020304" pitchFamily="18" charset="0"/>
              </a:rPr>
              <a:t>soil </a:t>
            </a:r>
            <a:r>
              <a:rPr lang="en-AU" sz="3200" dirty="0" smtClean="0">
                <a:latin typeface="Times New Roman" panose="02020603050405020304" pitchFamily="18" charset="0"/>
                <a:cs typeface="Times New Roman" panose="02020603050405020304" pitchFamily="18" charset="0"/>
              </a:rPr>
              <a:t>tests and the farming system</a:t>
            </a:r>
          </a:p>
          <a:p>
            <a:pPr>
              <a:spcAft>
                <a:spcPct val="30000"/>
              </a:spcAft>
              <a:buFontTx/>
              <a:buChar char="•"/>
            </a:pPr>
            <a:r>
              <a:rPr lang="en-AU" sz="3200" dirty="0" smtClean="0">
                <a:latin typeface="Times New Roman" panose="02020603050405020304" pitchFamily="18" charset="0"/>
                <a:cs typeface="Times New Roman" panose="02020603050405020304" pitchFamily="18" charset="0"/>
              </a:rPr>
              <a:t>Know how to measure ground cover</a:t>
            </a:r>
          </a:p>
          <a:p>
            <a:pPr>
              <a:spcAft>
                <a:spcPct val="30000"/>
              </a:spcAft>
              <a:buFontTx/>
              <a:buChar char="•"/>
            </a:pPr>
            <a:r>
              <a:rPr lang="en-AU" sz="3200" dirty="0">
                <a:latin typeface="Times New Roman" panose="02020603050405020304" pitchFamily="18" charset="0"/>
                <a:cs typeface="Times New Roman" panose="02020603050405020304" pitchFamily="18" charset="0"/>
              </a:rPr>
              <a:t>I</a:t>
            </a:r>
            <a:r>
              <a:rPr lang="en-AU" sz="3200" dirty="0" smtClean="0">
                <a:latin typeface="Times New Roman" panose="02020603050405020304" pitchFamily="18" charset="0"/>
                <a:cs typeface="Times New Roman" panose="02020603050405020304" pitchFamily="18" charset="0"/>
              </a:rPr>
              <a:t>mportance of sampling soil and assessing ground cover</a:t>
            </a:r>
            <a:endParaRPr lang="en-AU"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98257745"/>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3"/>
          <p:cNvSpPr>
            <a:spLocks noGrp="1"/>
          </p:cNvSpPr>
          <p:nvPr>
            <p:ph type="sldNum" sz="quarter" idx="12"/>
          </p:nvPr>
        </p:nvSpPr>
        <p:spPr/>
        <p:txBody>
          <a:bodyPr/>
          <a:lstStyle/>
          <a:p>
            <a:fld id="{4DCA3131-54FE-44C1-8416-66513DC7F7E2}" type="slidenum">
              <a:rPr lang="en-US"/>
              <a:pPr/>
              <a:t>20</a:t>
            </a:fld>
            <a:endParaRPr lang="en-US"/>
          </a:p>
        </p:txBody>
      </p:sp>
      <p:grpSp>
        <p:nvGrpSpPr>
          <p:cNvPr id="90131" name="Group 1043"/>
          <p:cNvGrpSpPr>
            <a:grpSpLocks/>
          </p:cNvGrpSpPr>
          <p:nvPr/>
        </p:nvGrpSpPr>
        <p:grpSpPr bwMode="auto">
          <a:xfrm>
            <a:off x="3581400" y="1447800"/>
            <a:ext cx="2395538" cy="4975225"/>
            <a:chOff x="2208" y="576"/>
            <a:chExt cx="1509" cy="3134"/>
          </a:xfrm>
        </p:grpSpPr>
        <p:grpSp>
          <p:nvGrpSpPr>
            <p:cNvPr id="90130" name="Group 1042"/>
            <p:cNvGrpSpPr>
              <a:grpSpLocks/>
            </p:cNvGrpSpPr>
            <p:nvPr/>
          </p:nvGrpSpPr>
          <p:grpSpPr bwMode="auto">
            <a:xfrm>
              <a:off x="2208" y="912"/>
              <a:ext cx="1509" cy="2304"/>
              <a:chOff x="2208" y="864"/>
              <a:chExt cx="1509" cy="2304"/>
            </a:xfrm>
          </p:grpSpPr>
          <p:sp>
            <p:nvSpPr>
              <p:cNvPr id="90115" name="Rectangle 1027"/>
              <p:cNvSpPr>
                <a:spLocks noChangeArrowheads="1"/>
              </p:cNvSpPr>
              <p:nvPr/>
            </p:nvSpPr>
            <p:spPr bwMode="auto">
              <a:xfrm>
                <a:off x="2208" y="864"/>
                <a:ext cx="1509" cy="2304"/>
              </a:xfrm>
              <a:prstGeom prst="rect">
                <a:avLst/>
              </a:prstGeom>
              <a:solidFill>
                <a:srgbClr val="C0C0C0"/>
              </a:solidFill>
              <a:ln w="12700">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762000" eaLnBrk="0" hangingPunct="0"/>
                <a:endParaRPr lang="en-AU" sz="2400"/>
              </a:p>
            </p:txBody>
          </p:sp>
          <p:sp>
            <p:nvSpPr>
              <p:cNvPr id="90117" name="Line 1029"/>
              <p:cNvSpPr>
                <a:spLocks noChangeShapeType="1"/>
              </p:cNvSpPr>
              <p:nvPr/>
            </p:nvSpPr>
            <p:spPr bwMode="auto">
              <a:xfrm flipH="1">
                <a:off x="2652" y="1728"/>
                <a:ext cx="1065" cy="1440"/>
              </a:xfrm>
              <a:prstGeom prst="line">
                <a:avLst/>
              </a:prstGeom>
              <a:noFill/>
              <a:ln w="12699">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90119" name="Text Box 1031"/>
              <p:cNvSpPr txBox="1">
                <a:spLocks noChangeArrowheads="1"/>
              </p:cNvSpPr>
              <p:nvPr/>
            </p:nvSpPr>
            <p:spPr bwMode="auto">
              <a:xfrm>
                <a:off x="2585" y="1582"/>
                <a:ext cx="679"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a:defRPr sz="2400">
                    <a:solidFill>
                      <a:schemeClr val="tx1"/>
                    </a:solidFill>
                    <a:latin typeface="Times New Roman" pitchFamily="18" charset="0"/>
                    <a:cs typeface="Times New Roman" pitchFamily="18" charset="0"/>
                  </a:defRPr>
                </a:lvl1pPr>
                <a:lvl2pPr marL="571500" defTabSz="762000">
                  <a:defRPr sz="2400">
                    <a:solidFill>
                      <a:schemeClr val="tx1"/>
                    </a:solidFill>
                    <a:latin typeface="Times New Roman" pitchFamily="18" charset="0"/>
                    <a:cs typeface="Times New Roman" pitchFamily="18" charset="0"/>
                  </a:defRPr>
                </a:lvl2pPr>
                <a:lvl3pPr marL="1143000" defTabSz="762000">
                  <a:defRPr sz="2400">
                    <a:solidFill>
                      <a:schemeClr val="tx1"/>
                    </a:solidFill>
                    <a:latin typeface="Times New Roman" pitchFamily="18" charset="0"/>
                    <a:cs typeface="Times New Roman" pitchFamily="18" charset="0"/>
                  </a:defRPr>
                </a:lvl3pPr>
                <a:lvl4pPr marL="1714500" defTabSz="762000">
                  <a:defRPr sz="2400">
                    <a:solidFill>
                      <a:schemeClr val="tx1"/>
                    </a:solidFill>
                    <a:latin typeface="Times New Roman" pitchFamily="18" charset="0"/>
                    <a:cs typeface="Times New Roman" pitchFamily="18" charset="0"/>
                  </a:defRPr>
                </a:lvl4pPr>
                <a:lvl5pPr marL="2286000" defTabSz="762000">
                  <a:defRPr sz="2400">
                    <a:solidFill>
                      <a:schemeClr val="tx1"/>
                    </a:solidFill>
                    <a:latin typeface="Times New Roman" pitchFamily="18" charset="0"/>
                    <a:cs typeface="Times New Roman" pitchFamily="18" charset="0"/>
                  </a:defRPr>
                </a:lvl5pPr>
                <a:lvl6pPr marL="2743200" defTabSz="762000" fontAlgn="base">
                  <a:spcBef>
                    <a:spcPct val="0"/>
                  </a:spcBef>
                  <a:spcAft>
                    <a:spcPct val="0"/>
                  </a:spcAft>
                  <a:defRPr sz="2400">
                    <a:solidFill>
                      <a:schemeClr val="tx1"/>
                    </a:solidFill>
                    <a:latin typeface="Times New Roman" pitchFamily="18" charset="0"/>
                    <a:cs typeface="Times New Roman" pitchFamily="18" charset="0"/>
                  </a:defRPr>
                </a:lvl6pPr>
                <a:lvl7pPr marL="3200400" defTabSz="762000" fontAlgn="base">
                  <a:spcBef>
                    <a:spcPct val="0"/>
                  </a:spcBef>
                  <a:spcAft>
                    <a:spcPct val="0"/>
                  </a:spcAft>
                  <a:defRPr sz="2400">
                    <a:solidFill>
                      <a:schemeClr val="tx1"/>
                    </a:solidFill>
                    <a:latin typeface="Times New Roman" pitchFamily="18" charset="0"/>
                    <a:cs typeface="Times New Roman" pitchFamily="18" charset="0"/>
                  </a:defRPr>
                </a:lvl7pPr>
                <a:lvl8pPr marL="3657600" defTabSz="762000" fontAlgn="base">
                  <a:spcBef>
                    <a:spcPct val="0"/>
                  </a:spcBef>
                  <a:spcAft>
                    <a:spcPct val="0"/>
                  </a:spcAft>
                  <a:defRPr sz="2400">
                    <a:solidFill>
                      <a:schemeClr val="tx1"/>
                    </a:solidFill>
                    <a:latin typeface="Times New Roman" pitchFamily="18" charset="0"/>
                    <a:cs typeface="Times New Roman" pitchFamily="18" charset="0"/>
                  </a:defRPr>
                </a:lvl8pPr>
                <a:lvl9pPr marL="4114800" defTabSz="762000" fontAlgn="base">
                  <a:spcBef>
                    <a:spcPct val="0"/>
                  </a:spcBef>
                  <a:spcAft>
                    <a:spcPct val="0"/>
                  </a:spcAft>
                  <a:defRPr sz="2400">
                    <a:solidFill>
                      <a:schemeClr val="tx1"/>
                    </a:solidFill>
                    <a:latin typeface="Times New Roman" pitchFamily="18" charset="0"/>
                    <a:cs typeface="Times New Roman" pitchFamily="18" charset="0"/>
                  </a:defRPr>
                </a:lvl9pPr>
              </a:lstStyle>
              <a:p>
                <a:pPr algn="ctr" eaLnBrk="0" hangingPunct="0"/>
                <a:r>
                  <a:rPr lang="en-AU" sz="1400" dirty="0">
                    <a:solidFill>
                      <a:srgbClr val="000000"/>
                    </a:solidFill>
                  </a:rPr>
                  <a:t>Loamy clay</a:t>
                </a:r>
              </a:p>
            </p:txBody>
          </p:sp>
          <p:sp>
            <p:nvSpPr>
              <p:cNvPr id="90120" name="Text Box 1032"/>
              <p:cNvSpPr txBox="1">
                <a:spLocks noChangeArrowheads="1"/>
              </p:cNvSpPr>
              <p:nvPr/>
            </p:nvSpPr>
            <p:spPr bwMode="auto">
              <a:xfrm>
                <a:off x="3041" y="2734"/>
                <a:ext cx="624"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defRPr sz="2400">
                    <a:solidFill>
                      <a:schemeClr val="tx1"/>
                    </a:solidFill>
                    <a:latin typeface="Times New Roman" pitchFamily="18" charset="0"/>
                    <a:cs typeface="Times New Roman" pitchFamily="18" charset="0"/>
                  </a:defRPr>
                </a:lvl1pPr>
                <a:lvl2pPr marL="571500" defTabSz="762000">
                  <a:defRPr sz="2400">
                    <a:solidFill>
                      <a:schemeClr val="tx1"/>
                    </a:solidFill>
                    <a:latin typeface="Times New Roman" pitchFamily="18" charset="0"/>
                    <a:cs typeface="Times New Roman" pitchFamily="18" charset="0"/>
                  </a:defRPr>
                </a:lvl2pPr>
                <a:lvl3pPr marL="1143000" defTabSz="762000">
                  <a:defRPr sz="2400">
                    <a:solidFill>
                      <a:schemeClr val="tx1"/>
                    </a:solidFill>
                    <a:latin typeface="Times New Roman" pitchFamily="18" charset="0"/>
                    <a:cs typeface="Times New Roman" pitchFamily="18" charset="0"/>
                  </a:defRPr>
                </a:lvl3pPr>
                <a:lvl4pPr marL="1714500" defTabSz="762000">
                  <a:defRPr sz="2400">
                    <a:solidFill>
                      <a:schemeClr val="tx1"/>
                    </a:solidFill>
                    <a:latin typeface="Times New Roman" pitchFamily="18" charset="0"/>
                    <a:cs typeface="Times New Roman" pitchFamily="18" charset="0"/>
                  </a:defRPr>
                </a:lvl4pPr>
                <a:lvl5pPr marL="2286000" defTabSz="762000">
                  <a:defRPr sz="2400">
                    <a:solidFill>
                      <a:schemeClr val="tx1"/>
                    </a:solidFill>
                    <a:latin typeface="Times New Roman" pitchFamily="18" charset="0"/>
                    <a:cs typeface="Times New Roman" pitchFamily="18" charset="0"/>
                  </a:defRPr>
                </a:lvl5pPr>
                <a:lvl6pPr marL="2743200" defTabSz="762000" fontAlgn="base">
                  <a:spcBef>
                    <a:spcPct val="0"/>
                  </a:spcBef>
                  <a:spcAft>
                    <a:spcPct val="0"/>
                  </a:spcAft>
                  <a:defRPr sz="2400">
                    <a:solidFill>
                      <a:schemeClr val="tx1"/>
                    </a:solidFill>
                    <a:latin typeface="Times New Roman" pitchFamily="18" charset="0"/>
                    <a:cs typeface="Times New Roman" pitchFamily="18" charset="0"/>
                  </a:defRPr>
                </a:lvl6pPr>
                <a:lvl7pPr marL="3200400" defTabSz="762000" fontAlgn="base">
                  <a:spcBef>
                    <a:spcPct val="0"/>
                  </a:spcBef>
                  <a:spcAft>
                    <a:spcPct val="0"/>
                  </a:spcAft>
                  <a:defRPr sz="2400">
                    <a:solidFill>
                      <a:schemeClr val="tx1"/>
                    </a:solidFill>
                    <a:latin typeface="Times New Roman" pitchFamily="18" charset="0"/>
                    <a:cs typeface="Times New Roman" pitchFamily="18" charset="0"/>
                  </a:defRPr>
                </a:lvl7pPr>
                <a:lvl8pPr marL="3657600" defTabSz="762000" fontAlgn="base">
                  <a:spcBef>
                    <a:spcPct val="0"/>
                  </a:spcBef>
                  <a:spcAft>
                    <a:spcPct val="0"/>
                  </a:spcAft>
                  <a:defRPr sz="2400">
                    <a:solidFill>
                      <a:schemeClr val="tx1"/>
                    </a:solidFill>
                    <a:latin typeface="Times New Roman" pitchFamily="18" charset="0"/>
                    <a:cs typeface="Times New Roman" pitchFamily="18" charset="0"/>
                  </a:defRPr>
                </a:lvl8pPr>
                <a:lvl9pPr marL="4114800" defTabSz="762000" fontAlgn="base">
                  <a:spcBef>
                    <a:spcPct val="0"/>
                  </a:spcBef>
                  <a:spcAft>
                    <a:spcPct val="0"/>
                  </a:spcAft>
                  <a:defRPr sz="2400">
                    <a:solidFill>
                      <a:schemeClr val="tx1"/>
                    </a:solidFill>
                    <a:latin typeface="Times New Roman" pitchFamily="18" charset="0"/>
                    <a:cs typeface="Times New Roman" pitchFamily="18" charset="0"/>
                  </a:defRPr>
                </a:lvl9pPr>
              </a:lstStyle>
              <a:p>
                <a:pPr algn="ctr" eaLnBrk="0" hangingPunct="0"/>
                <a:r>
                  <a:rPr lang="en-AU" sz="1400" dirty="0">
                    <a:solidFill>
                      <a:srgbClr val="000000"/>
                    </a:solidFill>
                  </a:rPr>
                  <a:t>Heavy clay</a:t>
                </a:r>
              </a:p>
            </p:txBody>
          </p:sp>
          <p:sp>
            <p:nvSpPr>
              <p:cNvPr id="90121" name="Text Box 1033"/>
              <p:cNvSpPr txBox="1">
                <a:spLocks noChangeArrowheads="1"/>
              </p:cNvSpPr>
              <p:nvPr/>
            </p:nvSpPr>
            <p:spPr bwMode="auto">
              <a:xfrm>
                <a:off x="2362" y="1226"/>
                <a:ext cx="11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defRPr sz="2400">
                    <a:solidFill>
                      <a:schemeClr val="tx1"/>
                    </a:solidFill>
                    <a:latin typeface="Times New Roman" pitchFamily="18" charset="0"/>
                    <a:cs typeface="Times New Roman" pitchFamily="18" charset="0"/>
                  </a:defRPr>
                </a:lvl1pPr>
                <a:lvl2pPr marL="571500" defTabSz="762000">
                  <a:defRPr sz="2400">
                    <a:solidFill>
                      <a:schemeClr val="tx1"/>
                    </a:solidFill>
                    <a:latin typeface="Times New Roman" pitchFamily="18" charset="0"/>
                    <a:cs typeface="Times New Roman" pitchFamily="18" charset="0"/>
                  </a:defRPr>
                </a:lvl2pPr>
                <a:lvl3pPr marL="1143000" defTabSz="762000">
                  <a:defRPr sz="2400">
                    <a:solidFill>
                      <a:schemeClr val="tx1"/>
                    </a:solidFill>
                    <a:latin typeface="Times New Roman" pitchFamily="18" charset="0"/>
                    <a:cs typeface="Times New Roman" pitchFamily="18" charset="0"/>
                  </a:defRPr>
                </a:lvl3pPr>
                <a:lvl4pPr marL="1714500" defTabSz="762000">
                  <a:defRPr sz="2400">
                    <a:solidFill>
                      <a:schemeClr val="tx1"/>
                    </a:solidFill>
                    <a:latin typeface="Times New Roman" pitchFamily="18" charset="0"/>
                    <a:cs typeface="Times New Roman" pitchFamily="18" charset="0"/>
                  </a:defRPr>
                </a:lvl4pPr>
                <a:lvl5pPr marL="2286000" defTabSz="762000">
                  <a:defRPr sz="2400">
                    <a:solidFill>
                      <a:schemeClr val="tx1"/>
                    </a:solidFill>
                    <a:latin typeface="Times New Roman" pitchFamily="18" charset="0"/>
                    <a:cs typeface="Times New Roman" pitchFamily="18" charset="0"/>
                  </a:defRPr>
                </a:lvl5pPr>
                <a:lvl6pPr marL="2743200" defTabSz="762000" fontAlgn="base">
                  <a:spcBef>
                    <a:spcPct val="0"/>
                  </a:spcBef>
                  <a:spcAft>
                    <a:spcPct val="0"/>
                  </a:spcAft>
                  <a:defRPr sz="2400">
                    <a:solidFill>
                      <a:schemeClr val="tx1"/>
                    </a:solidFill>
                    <a:latin typeface="Times New Roman" pitchFamily="18" charset="0"/>
                    <a:cs typeface="Times New Roman" pitchFamily="18" charset="0"/>
                  </a:defRPr>
                </a:lvl6pPr>
                <a:lvl7pPr marL="3200400" defTabSz="762000" fontAlgn="base">
                  <a:spcBef>
                    <a:spcPct val="0"/>
                  </a:spcBef>
                  <a:spcAft>
                    <a:spcPct val="0"/>
                  </a:spcAft>
                  <a:defRPr sz="2400">
                    <a:solidFill>
                      <a:schemeClr val="tx1"/>
                    </a:solidFill>
                    <a:latin typeface="Times New Roman" pitchFamily="18" charset="0"/>
                    <a:cs typeface="Times New Roman" pitchFamily="18" charset="0"/>
                  </a:defRPr>
                </a:lvl7pPr>
                <a:lvl8pPr marL="3657600" defTabSz="762000" fontAlgn="base">
                  <a:spcBef>
                    <a:spcPct val="0"/>
                  </a:spcBef>
                  <a:spcAft>
                    <a:spcPct val="0"/>
                  </a:spcAft>
                  <a:defRPr sz="2400">
                    <a:solidFill>
                      <a:schemeClr val="tx1"/>
                    </a:solidFill>
                    <a:latin typeface="Times New Roman" pitchFamily="18" charset="0"/>
                    <a:cs typeface="Times New Roman" pitchFamily="18" charset="0"/>
                  </a:defRPr>
                </a:lvl8pPr>
                <a:lvl9pPr marL="4114800" defTabSz="762000" fontAlgn="base">
                  <a:spcBef>
                    <a:spcPct val="0"/>
                  </a:spcBef>
                  <a:spcAft>
                    <a:spcPct val="0"/>
                  </a:spcAft>
                  <a:defRPr sz="2400">
                    <a:solidFill>
                      <a:schemeClr val="tx1"/>
                    </a:solidFill>
                    <a:latin typeface="Times New Roman" pitchFamily="18" charset="0"/>
                    <a:cs typeface="Times New Roman" pitchFamily="18" charset="0"/>
                  </a:defRPr>
                </a:lvl9pPr>
              </a:lstStyle>
              <a:p>
                <a:pPr algn="ctr" eaLnBrk="0" hangingPunct="0"/>
                <a:endParaRPr lang="en-AU" sz="1400" b="1">
                  <a:solidFill>
                    <a:srgbClr val="000000"/>
                  </a:solidFill>
                </a:endParaRPr>
              </a:p>
            </p:txBody>
          </p:sp>
          <p:sp>
            <p:nvSpPr>
              <p:cNvPr id="90122" name="Text Box 1034"/>
              <p:cNvSpPr txBox="1">
                <a:spLocks noChangeArrowheads="1"/>
              </p:cNvSpPr>
              <p:nvPr/>
            </p:nvSpPr>
            <p:spPr bwMode="auto">
              <a:xfrm>
                <a:off x="3412" y="957"/>
                <a:ext cx="11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defRPr sz="2400">
                    <a:solidFill>
                      <a:schemeClr val="tx1"/>
                    </a:solidFill>
                    <a:latin typeface="Times New Roman" pitchFamily="18" charset="0"/>
                    <a:cs typeface="Times New Roman" pitchFamily="18" charset="0"/>
                  </a:defRPr>
                </a:lvl1pPr>
                <a:lvl2pPr marL="571500" defTabSz="762000">
                  <a:defRPr sz="2400">
                    <a:solidFill>
                      <a:schemeClr val="tx1"/>
                    </a:solidFill>
                    <a:latin typeface="Times New Roman" pitchFamily="18" charset="0"/>
                    <a:cs typeface="Times New Roman" pitchFamily="18" charset="0"/>
                  </a:defRPr>
                </a:lvl2pPr>
                <a:lvl3pPr marL="1143000" defTabSz="762000">
                  <a:defRPr sz="2400">
                    <a:solidFill>
                      <a:schemeClr val="tx1"/>
                    </a:solidFill>
                    <a:latin typeface="Times New Roman" pitchFamily="18" charset="0"/>
                    <a:cs typeface="Times New Roman" pitchFamily="18" charset="0"/>
                  </a:defRPr>
                </a:lvl3pPr>
                <a:lvl4pPr marL="1714500" defTabSz="762000">
                  <a:defRPr sz="2400">
                    <a:solidFill>
                      <a:schemeClr val="tx1"/>
                    </a:solidFill>
                    <a:latin typeface="Times New Roman" pitchFamily="18" charset="0"/>
                    <a:cs typeface="Times New Roman" pitchFamily="18" charset="0"/>
                  </a:defRPr>
                </a:lvl4pPr>
                <a:lvl5pPr marL="2286000" defTabSz="762000">
                  <a:defRPr sz="2400">
                    <a:solidFill>
                      <a:schemeClr val="tx1"/>
                    </a:solidFill>
                    <a:latin typeface="Times New Roman" pitchFamily="18" charset="0"/>
                    <a:cs typeface="Times New Roman" pitchFamily="18" charset="0"/>
                  </a:defRPr>
                </a:lvl5pPr>
                <a:lvl6pPr marL="2743200" defTabSz="762000" fontAlgn="base">
                  <a:spcBef>
                    <a:spcPct val="0"/>
                  </a:spcBef>
                  <a:spcAft>
                    <a:spcPct val="0"/>
                  </a:spcAft>
                  <a:defRPr sz="2400">
                    <a:solidFill>
                      <a:schemeClr val="tx1"/>
                    </a:solidFill>
                    <a:latin typeface="Times New Roman" pitchFamily="18" charset="0"/>
                    <a:cs typeface="Times New Roman" pitchFamily="18" charset="0"/>
                  </a:defRPr>
                </a:lvl6pPr>
                <a:lvl7pPr marL="3200400" defTabSz="762000" fontAlgn="base">
                  <a:spcBef>
                    <a:spcPct val="0"/>
                  </a:spcBef>
                  <a:spcAft>
                    <a:spcPct val="0"/>
                  </a:spcAft>
                  <a:defRPr sz="2400">
                    <a:solidFill>
                      <a:schemeClr val="tx1"/>
                    </a:solidFill>
                    <a:latin typeface="Times New Roman" pitchFamily="18" charset="0"/>
                    <a:cs typeface="Times New Roman" pitchFamily="18" charset="0"/>
                  </a:defRPr>
                </a:lvl7pPr>
                <a:lvl8pPr marL="3657600" defTabSz="762000" fontAlgn="base">
                  <a:spcBef>
                    <a:spcPct val="0"/>
                  </a:spcBef>
                  <a:spcAft>
                    <a:spcPct val="0"/>
                  </a:spcAft>
                  <a:defRPr sz="2400">
                    <a:solidFill>
                      <a:schemeClr val="tx1"/>
                    </a:solidFill>
                    <a:latin typeface="Times New Roman" pitchFamily="18" charset="0"/>
                    <a:cs typeface="Times New Roman" pitchFamily="18" charset="0"/>
                  </a:defRPr>
                </a:lvl8pPr>
                <a:lvl9pPr marL="4114800" defTabSz="762000" fontAlgn="base">
                  <a:spcBef>
                    <a:spcPct val="0"/>
                  </a:spcBef>
                  <a:spcAft>
                    <a:spcPct val="0"/>
                  </a:spcAft>
                  <a:defRPr sz="2400">
                    <a:solidFill>
                      <a:schemeClr val="tx1"/>
                    </a:solidFill>
                    <a:latin typeface="Times New Roman" pitchFamily="18" charset="0"/>
                    <a:cs typeface="Times New Roman" pitchFamily="18" charset="0"/>
                  </a:defRPr>
                </a:lvl9pPr>
              </a:lstStyle>
              <a:p>
                <a:pPr algn="ctr" eaLnBrk="0" hangingPunct="0"/>
                <a:endParaRPr lang="en-AU">
                  <a:solidFill>
                    <a:srgbClr val="000000"/>
                  </a:solidFill>
                </a:endParaRPr>
              </a:p>
            </p:txBody>
          </p:sp>
          <p:sp>
            <p:nvSpPr>
              <p:cNvPr id="90123" name="Text Box 1035"/>
              <p:cNvSpPr txBox="1">
                <a:spLocks noChangeArrowheads="1"/>
              </p:cNvSpPr>
              <p:nvPr/>
            </p:nvSpPr>
            <p:spPr bwMode="auto">
              <a:xfrm>
                <a:off x="2789" y="1869"/>
                <a:ext cx="11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defRPr sz="2400">
                    <a:solidFill>
                      <a:schemeClr val="tx1"/>
                    </a:solidFill>
                    <a:latin typeface="Times New Roman" pitchFamily="18" charset="0"/>
                    <a:cs typeface="Times New Roman" pitchFamily="18" charset="0"/>
                  </a:defRPr>
                </a:lvl1pPr>
                <a:lvl2pPr marL="571500" defTabSz="762000">
                  <a:defRPr sz="2400">
                    <a:solidFill>
                      <a:schemeClr val="tx1"/>
                    </a:solidFill>
                    <a:latin typeface="Times New Roman" pitchFamily="18" charset="0"/>
                    <a:cs typeface="Times New Roman" pitchFamily="18" charset="0"/>
                  </a:defRPr>
                </a:lvl2pPr>
                <a:lvl3pPr marL="1143000" defTabSz="762000">
                  <a:defRPr sz="2400">
                    <a:solidFill>
                      <a:schemeClr val="tx1"/>
                    </a:solidFill>
                    <a:latin typeface="Times New Roman" pitchFamily="18" charset="0"/>
                    <a:cs typeface="Times New Roman" pitchFamily="18" charset="0"/>
                  </a:defRPr>
                </a:lvl3pPr>
                <a:lvl4pPr marL="1714500" defTabSz="762000">
                  <a:defRPr sz="2400">
                    <a:solidFill>
                      <a:schemeClr val="tx1"/>
                    </a:solidFill>
                    <a:latin typeface="Times New Roman" pitchFamily="18" charset="0"/>
                    <a:cs typeface="Times New Roman" pitchFamily="18" charset="0"/>
                  </a:defRPr>
                </a:lvl4pPr>
                <a:lvl5pPr marL="2286000" defTabSz="762000">
                  <a:defRPr sz="2400">
                    <a:solidFill>
                      <a:schemeClr val="tx1"/>
                    </a:solidFill>
                    <a:latin typeface="Times New Roman" pitchFamily="18" charset="0"/>
                    <a:cs typeface="Times New Roman" pitchFamily="18" charset="0"/>
                  </a:defRPr>
                </a:lvl5pPr>
                <a:lvl6pPr marL="2743200" defTabSz="762000" fontAlgn="base">
                  <a:spcBef>
                    <a:spcPct val="0"/>
                  </a:spcBef>
                  <a:spcAft>
                    <a:spcPct val="0"/>
                  </a:spcAft>
                  <a:defRPr sz="2400">
                    <a:solidFill>
                      <a:schemeClr val="tx1"/>
                    </a:solidFill>
                    <a:latin typeface="Times New Roman" pitchFamily="18" charset="0"/>
                    <a:cs typeface="Times New Roman" pitchFamily="18" charset="0"/>
                  </a:defRPr>
                </a:lvl6pPr>
                <a:lvl7pPr marL="3200400" defTabSz="762000" fontAlgn="base">
                  <a:spcBef>
                    <a:spcPct val="0"/>
                  </a:spcBef>
                  <a:spcAft>
                    <a:spcPct val="0"/>
                  </a:spcAft>
                  <a:defRPr sz="2400">
                    <a:solidFill>
                      <a:schemeClr val="tx1"/>
                    </a:solidFill>
                    <a:latin typeface="Times New Roman" pitchFamily="18" charset="0"/>
                    <a:cs typeface="Times New Roman" pitchFamily="18" charset="0"/>
                  </a:defRPr>
                </a:lvl7pPr>
                <a:lvl8pPr marL="3657600" defTabSz="762000" fontAlgn="base">
                  <a:spcBef>
                    <a:spcPct val="0"/>
                  </a:spcBef>
                  <a:spcAft>
                    <a:spcPct val="0"/>
                  </a:spcAft>
                  <a:defRPr sz="2400">
                    <a:solidFill>
                      <a:schemeClr val="tx1"/>
                    </a:solidFill>
                    <a:latin typeface="Times New Roman" pitchFamily="18" charset="0"/>
                    <a:cs typeface="Times New Roman" pitchFamily="18" charset="0"/>
                  </a:defRPr>
                </a:lvl8pPr>
                <a:lvl9pPr marL="4114800" defTabSz="762000" fontAlgn="base">
                  <a:spcBef>
                    <a:spcPct val="0"/>
                  </a:spcBef>
                  <a:spcAft>
                    <a:spcPct val="0"/>
                  </a:spcAft>
                  <a:defRPr sz="2400">
                    <a:solidFill>
                      <a:schemeClr val="tx1"/>
                    </a:solidFill>
                    <a:latin typeface="Times New Roman" pitchFamily="18" charset="0"/>
                    <a:cs typeface="Times New Roman" pitchFamily="18" charset="0"/>
                  </a:defRPr>
                </a:lvl9pPr>
              </a:lstStyle>
              <a:p>
                <a:pPr algn="ctr" eaLnBrk="0" hangingPunct="0"/>
                <a:endParaRPr lang="en-AU">
                  <a:solidFill>
                    <a:srgbClr val="000000"/>
                  </a:solidFill>
                </a:endParaRPr>
              </a:p>
            </p:txBody>
          </p:sp>
          <p:sp>
            <p:nvSpPr>
              <p:cNvPr id="90124" name="Text Box 1036"/>
              <p:cNvSpPr txBox="1">
                <a:spLocks noChangeArrowheads="1"/>
              </p:cNvSpPr>
              <p:nvPr/>
            </p:nvSpPr>
            <p:spPr bwMode="auto">
              <a:xfrm>
                <a:off x="2400" y="2685"/>
                <a:ext cx="11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defRPr sz="2400">
                    <a:solidFill>
                      <a:schemeClr val="tx1"/>
                    </a:solidFill>
                    <a:latin typeface="Times New Roman" pitchFamily="18" charset="0"/>
                    <a:cs typeface="Times New Roman" pitchFamily="18" charset="0"/>
                  </a:defRPr>
                </a:lvl1pPr>
                <a:lvl2pPr marL="571500" defTabSz="762000">
                  <a:defRPr sz="2400">
                    <a:solidFill>
                      <a:schemeClr val="tx1"/>
                    </a:solidFill>
                    <a:latin typeface="Times New Roman" pitchFamily="18" charset="0"/>
                    <a:cs typeface="Times New Roman" pitchFamily="18" charset="0"/>
                  </a:defRPr>
                </a:lvl2pPr>
                <a:lvl3pPr marL="1143000" defTabSz="762000">
                  <a:defRPr sz="2400">
                    <a:solidFill>
                      <a:schemeClr val="tx1"/>
                    </a:solidFill>
                    <a:latin typeface="Times New Roman" pitchFamily="18" charset="0"/>
                    <a:cs typeface="Times New Roman" pitchFamily="18" charset="0"/>
                  </a:defRPr>
                </a:lvl3pPr>
                <a:lvl4pPr marL="1714500" defTabSz="762000">
                  <a:defRPr sz="2400">
                    <a:solidFill>
                      <a:schemeClr val="tx1"/>
                    </a:solidFill>
                    <a:latin typeface="Times New Roman" pitchFamily="18" charset="0"/>
                    <a:cs typeface="Times New Roman" pitchFamily="18" charset="0"/>
                  </a:defRPr>
                </a:lvl4pPr>
                <a:lvl5pPr marL="2286000" defTabSz="762000">
                  <a:defRPr sz="2400">
                    <a:solidFill>
                      <a:schemeClr val="tx1"/>
                    </a:solidFill>
                    <a:latin typeface="Times New Roman" pitchFamily="18" charset="0"/>
                    <a:cs typeface="Times New Roman" pitchFamily="18" charset="0"/>
                  </a:defRPr>
                </a:lvl5pPr>
                <a:lvl6pPr marL="2743200" defTabSz="762000" fontAlgn="base">
                  <a:spcBef>
                    <a:spcPct val="0"/>
                  </a:spcBef>
                  <a:spcAft>
                    <a:spcPct val="0"/>
                  </a:spcAft>
                  <a:defRPr sz="2400">
                    <a:solidFill>
                      <a:schemeClr val="tx1"/>
                    </a:solidFill>
                    <a:latin typeface="Times New Roman" pitchFamily="18" charset="0"/>
                    <a:cs typeface="Times New Roman" pitchFamily="18" charset="0"/>
                  </a:defRPr>
                </a:lvl6pPr>
                <a:lvl7pPr marL="3200400" defTabSz="762000" fontAlgn="base">
                  <a:spcBef>
                    <a:spcPct val="0"/>
                  </a:spcBef>
                  <a:spcAft>
                    <a:spcPct val="0"/>
                  </a:spcAft>
                  <a:defRPr sz="2400">
                    <a:solidFill>
                      <a:schemeClr val="tx1"/>
                    </a:solidFill>
                    <a:latin typeface="Times New Roman" pitchFamily="18" charset="0"/>
                    <a:cs typeface="Times New Roman" pitchFamily="18" charset="0"/>
                  </a:defRPr>
                </a:lvl7pPr>
                <a:lvl8pPr marL="3657600" defTabSz="762000" fontAlgn="base">
                  <a:spcBef>
                    <a:spcPct val="0"/>
                  </a:spcBef>
                  <a:spcAft>
                    <a:spcPct val="0"/>
                  </a:spcAft>
                  <a:defRPr sz="2400">
                    <a:solidFill>
                      <a:schemeClr val="tx1"/>
                    </a:solidFill>
                    <a:latin typeface="Times New Roman" pitchFamily="18" charset="0"/>
                    <a:cs typeface="Times New Roman" pitchFamily="18" charset="0"/>
                  </a:defRPr>
                </a:lvl8pPr>
                <a:lvl9pPr marL="4114800" defTabSz="762000" fontAlgn="base">
                  <a:spcBef>
                    <a:spcPct val="0"/>
                  </a:spcBef>
                  <a:spcAft>
                    <a:spcPct val="0"/>
                  </a:spcAft>
                  <a:defRPr sz="2400">
                    <a:solidFill>
                      <a:schemeClr val="tx1"/>
                    </a:solidFill>
                    <a:latin typeface="Times New Roman" pitchFamily="18" charset="0"/>
                    <a:cs typeface="Times New Roman" pitchFamily="18" charset="0"/>
                  </a:defRPr>
                </a:lvl9pPr>
              </a:lstStyle>
              <a:p>
                <a:pPr algn="ctr" eaLnBrk="0" hangingPunct="0"/>
                <a:endParaRPr lang="en-AU">
                  <a:solidFill>
                    <a:srgbClr val="000000"/>
                  </a:solidFill>
                </a:endParaRPr>
              </a:p>
            </p:txBody>
          </p:sp>
          <p:sp>
            <p:nvSpPr>
              <p:cNvPr id="90125" name="Text Box 1037"/>
              <p:cNvSpPr txBox="1">
                <a:spLocks noChangeArrowheads="1"/>
              </p:cNvSpPr>
              <p:nvPr/>
            </p:nvSpPr>
            <p:spPr bwMode="auto">
              <a:xfrm>
                <a:off x="3412" y="2349"/>
                <a:ext cx="11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defRPr sz="2400">
                    <a:solidFill>
                      <a:schemeClr val="tx1"/>
                    </a:solidFill>
                    <a:latin typeface="Times New Roman" pitchFamily="18" charset="0"/>
                    <a:cs typeface="Times New Roman" pitchFamily="18" charset="0"/>
                  </a:defRPr>
                </a:lvl1pPr>
                <a:lvl2pPr marL="571500" defTabSz="762000">
                  <a:defRPr sz="2400">
                    <a:solidFill>
                      <a:schemeClr val="tx1"/>
                    </a:solidFill>
                    <a:latin typeface="Times New Roman" pitchFamily="18" charset="0"/>
                    <a:cs typeface="Times New Roman" pitchFamily="18" charset="0"/>
                  </a:defRPr>
                </a:lvl2pPr>
                <a:lvl3pPr marL="1143000" defTabSz="762000">
                  <a:defRPr sz="2400">
                    <a:solidFill>
                      <a:schemeClr val="tx1"/>
                    </a:solidFill>
                    <a:latin typeface="Times New Roman" pitchFamily="18" charset="0"/>
                    <a:cs typeface="Times New Roman" pitchFamily="18" charset="0"/>
                  </a:defRPr>
                </a:lvl3pPr>
                <a:lvl4pPr marL="1714500" defTabSz="762000">
                  <a:defRPr sz="2400">
                    <a:solidFill>
                      <a:schemeClr val="tx1"/>
                    </a:solidFill>
                    <a:latin typeface="Times New Roman" pitchFamily="18" charset="0"/>
                    <a:cs typeface="Times New Roman" pitchFamily="18" charset="0"/>
                  </a:defRPr>
                </a:lvl4pPr>
                <a:lvl5pPr marL="2286000" defTabSz="762000">
                  <a:defRPr sz="2400">
                    <a:solidFill>
                      <a:schemeClr val="tx1"/>
                    </a:solidFill>
                    <a:latin typeface="Times New Roman" pitchFamily="18" charset="0"/>
                    <a:cs typeface="Times New Roman" pitchFamily="18" charset="0"/>
                  </a:defRPr>
                </a:lvl5pPr>
                <a:lvl6pPr marL="2743200" defTabSz="762000" fontAlgn="base">
                  <a:spcBef>
                    <a:spcPct val="0"/>
                  </a:spcBef>
                  <a:spcAft>
                    <a:spcPct val="0"/>
                  </a:spcAft>
                  <a:defRPr sz="2400">
                    <a:solidFill>
                      <a:schemeClr val="tx1"/>
                    </a:solidFill>
                    <a:latin typeface="Times New Roman" pitchFamily="18" charset="0"/>
                    <a:cs typeface="Times New Roman" pitchFamily="18" charset="0"/>
                  </a:defRPr>
                </a:lvl6pPr>
                <a:lvl7pPr marL="3200400" defTabSz="762000" fontAlgn="base">
                  <a:spcBef>
                    <a:spcPct val="0"/>
                  </a:spcBef>
                  <a:spcAft>
                    <a:spcPct val="0"/>
                  </a:spcAft>
                  <a:defRPr sz="2400">
                    <a:solidFill>
                      <a:schemeClr val="tx1"/>
                    </a:solidFill>
                    <a:latin typeface="Times New Roman" pitchFamily="18" charset="0"/>
                    <a:cs typeface="Times New Roman" pitchFamily="18" charset="0"/>
                  </a:defRPr>
                </a:lvl7pPr>
                <a:lvl8pPr marL="3657600" defTabSz="762000" fontAlgn="base">
                  <a:spcBef>
                    <a:spcPct val="0"/>
                  </a:spcBef>
                  <a:spcAft>
                    <a:spcPct val="0"/>
                  </a:spcAft>
                  <a:defRPr sz="2400">
                    <a:solidFill>
                      <a:schemeClr val="tx1"/>
                    </a:solidFill>
                    <a:latin typeface="Times New Roman" pitchFamily="18" charset="0"/>
                    <a:cs typeface="Times New Roman" pitchFamily="18" charset="0"/>
                  </a:defRPr>
                </a:lvl8pPr>
                <a:lvl9pPr marL="4114800" defTabSz="762000" fontAlgn="base">
                  <a:spcBef>
                    <a:spcPct val="0"/>
                  </a:spcBef>
                  <a:spcAft>
                    <a:spcPct val="0"/>
                  </a:spcAft>
                  <a:defRPr sz="2400">
                    <a:solidFill>
                      <a:schemeClr val="tx1"/>
                    </a:solidFill>
                    <a:latin typeface="Times New Roman" pitchFamily="18" charset="0"/>
                    <a:cs typeface="Times New Roman" pitchFamily="18" charset="0"/>
                  </a:defRPr>
                </a:lvl9pPr>
              </a:lstStyle>
              <a:p>
                <a:pPr algn="ctr" eaLnBrk="0" hangingPunct="0"/>
                <a:endParaRPr lang="en-AU">
                  <a:solidFill>
                    <a:srgbClr val="000000"/>
                  </a:solidFill>
                </a:endParaRPr>
              </a:p>
            </p:txBody>
          </p:sp>
          <p:sp>
            <p:nvSpPr>
              <p:cNvPr id="90126" name="Text Box 1038"/>
              <p:cNvSpPr txBox="1">
                <a:spLocks noChangeArrowheads="1"/>
              </p:cNvSpPr>
              <p:nvPr/>
            </p:nvSpPr>
            <p:spPr bwMode="auto">
              <a:xfrm>
                <a:off x="3014" y="2906"/>
                <a:ext cx="11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defRPr sz="2400">
                    <a:solidFill>
                      <a:schemeClr val="tx1"/>
                    </a:solidFill>
                    <a:latin typeface="Times New Roman" pitchFamily="18" charset="0"/>
                    <a:cs typeface="Times New Roman" pitchFamily="18" charset="0"/>
                  </a:defRPr>
                </a:lvl1pPr>
                <a:lvl2pPr marL="571500" defTabSz="762000">
                  <a:defRPr sz="2400">
                    <a:solidFill>
                      <a:schemeClr val="tx1"/>
                    </a:solidFill>
                    <a:latin typeface="Times New Roman" pitchFamily="18" charset="0"/>
                    <a:cs typeface="Times New Roman" pitchFamily="18" charset="0"/>
                  </a:defRPr>
                </a:lvl2pPr>
                <a:lvl3pPr marL="1143000" defTabSz="762000">
                  <a:defRPr sz="2400">
                    <a:solidFill>
                      <a:schemeClr val="tx1"/>
                    </a:solidFill>
                    <a:latin typeface="Times New Roman" pitchFamily="18" charset="0"/>
                    <a:cs typeface="Times New Roman" pitchFamily="18" charset="0"/>
                  </a:defRPr>
                </a:lvl3pPr>
                <a:lvl4pPr marL="1714500" defTabSz="762000">
                  <a:defRPr sz="2400">
                    <a:solidFill>
                      <a:schemeClr val="tx1"/>
                    </a:solidFill>
                    <a:latin typeface="Times New Roman" pitchFamily="18" charset="0"/>
                    <a:cs typeface="Times New Roman" pitchFamily="18" charset="0"/>
                  </a:defRPr>
                </a:lvl4pPr>
                <a:lvl5pPr marL="2286000" defTabSz="762000">
                  <a:defRPr sz="2400">
                    <a:solidFill>
                      <a:schemeClr val="tx1"/>
                    </a:solidFill>
                    <a:latin typeface="Times New Roman" pitchFamily="18" charset="0"/>
                    <a:cs typeface="Times New Roman" pitchFamily="18" charset="0"/>
                  </a:defRPr>
                </a:lvl5pPr>
                <a:lvl6pPr marL="2743200" defTabSz="762000" fontAlgn="base">
                  <a:spcBef>
                    <a:spcPct val="0"/>
                  </a:spcBef>
                  <a:spcAft>
                    <a:spcPct val="0"/>
                  </a:spcAft>
                  <a:defRPr sz="2400">
                    <a:solidFill>
                      <a:schemeClr val="tx1"/>
                    </a:solidFill>
                    <a:latin typeface="Times New Roman" pitchFamily="18" charset="0"/>
                    <a:cs typeface="Times New Roman" pitchFamily="18" charset="0"/>
                  </a:defRPr>
                </a:lvl6pPr>
                <a:lvl7pPr marL="3200400" defTabSz="762000" fontAlgn="base">
                  <a:spcBef>
                    <a:spcPct val="0"/>
                  </a:spcBef>
                  <a:spcAft>
                    <a:spcPct val="0"/>
                  </a:spcAft>
                  <a:defRPr sz="2400">
                    <a:solidFill>
                      <a:schemeClr val="tx1"/>
                    </a:solidFill>
                    <a:latin typeface="Times New Roman" pitchFamily="18" charset="0"/>
                    <a:cs typeface="Times New Roman" pitchFamily="18" charset="0"/>
                  </a:defRPr>
                </a:lvl7pPr>
                <a:lvl8pPr marL="3657600" defTabSz="762000" fontAlgn="base">
                  <a:spcBef>
                    <a:spcPct val="0"/>
                  </a:spcBef>
                  <a:spcAft>
                    <a:spcPct val="0"/>
                  </a:spcAft>
                  <a:defRPr sz="2400">
                    <a:solidFill>
                      <a:schemeClr val="tx1"/>
                    </a:solidFill>
                    <a:latin typeface="Times New Roman" pitchFamily="18" charset="0"/>
                    <a:cs typeface="Times New Roman" pitchFamily="18" charset="0"/>
                  </a:defRPr>
                </a:lvl8pPr>
                <a:lvl9pPr marL="4114800" defTabSz="762000" fontAlgn="base">
                  <a:spcBef>
                    <a:spcPct val="0"/>
                  </a:spcBef>
                  <a:spcAft>
                    <a:spcPct val="0"/>
                  </a:spcAft>
                  <a:defRPr sz="2400">
                    <a:solidFill>
                      <a:schemeClr val="tx1"/>
                    </a:solidFill>
                    <a:latin typeface="Times New Roman" pitchFamily="18" charset="0"/>
                    <a:cs typeface="Times New Roman" pitchFamily="18" charset="0"/>
                  </a:defRPr>
                </a:lvl9pPr>
              </a:lstStyle>
              <a:p>
                <a:pPr algn="ctr" eaLnBrk="0" hangingPunct="0"/>
                <a:endParaRPr lang="en-AU" sz="1400" b="1">
                  <a:solidFill>
                    <a:srgbClr val="000000"/>
                  </a:solidFill>
                </a:endParaRPr>
              </a:p>
            </p:txBody>
          </p:sp>
        </p:grpSp>
        <p:sp>
          <p:nvSpPr>
            <p:cNvPr id="90127" name="Text Box 1039"/>
            <p:cNvSpPr txBox="1">
              <a:spLocks noChangeArrowheads="1"/>
            </p:cNvSpPr>
            <p:nvPr/>
          </p:nvSpPr>
          <p:spPr bwMode="auto">
            <a:xfrm>
              <a:off x="2355" y="3264"/>
              <a:ext cx="1251"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defRPr sz="2400">
                  <a:solidFill>
                    <a:schemeClr val="tx1"/>
                  </a:solidFill>
                  <a:latin typeface="Times New Roman" pitchFamily="18" charset="0"/>
                  <a:cs typeface="Times New Roman" pitchFamily="18" charset="0"/>
                </a:defRPr>
              </a:lvl1pPr>
              <a:lvl2pPr marL="571500" defTabSz="762000">
                <a:defRPr sz="2400">
                  <a:solidFill>
                    <a:schemeClr val="tx1"/>
                  </a:solidFill>
                  <a:latin typeface="Times New Roman" pitchFamily="18" charset="0"/>
                  <a:cs typeface="Times New Roman" pitchFamily="18" charset="0"/>
                </a:defRPr>
              </a:lvl2pPr>
              <a:lvl3pPr marL="1143000" defTabSz="762000">
                <a:defRPr sz="2400">
                  <a:solidFill>
                    <a:schemeClr val="tx1"/>
                  </a:solidFill>
                  <a:latin typeface="Times New Roman" pitchFamily="18" charset="0"/>
                  <a:cs typeface="Times New Roman" pitchFamily="18" charset="0"/>
                </a:defRPr>
              </a:lvl3pPr>
              <a:lvl4pPr marL="1714500" defTabSz="762000">
                <a:defRPr sz="2400">
                  <a:solidFill>
                    <a:schemeClr val="tx1"/>
                  </a:solidFill>
                  <a:latin typeface="Times New Roman" pitchFamily="18" charset="0"/>
                  <a:cs typeface="Times New Roman" pitchFamily="18" charset="0"/>
                </a:defRPr>
              </a:lvl4pPr>
              <a:lvl5pPr marL="2286000" defTabSz="762000">
                <a:defRPr sz="2400">
                  <a:solidFill>
                    <a:schemeClr val="tx1"/>
                  </a:solidFill>
                  <a:latin typeface="Times New Roman" pitchFamily="18" charset="0"/>
                  <a:cs typeface="Times New Roman" pitchFamily="18" charset="0"/>
                </a:defRPr>
              </a:lvl5pPr>
              <a:lvl6pPr marL="2743200" defTabSz="762000" fontAlgn="base">
                <a:spcBef>
                  <a:spcPct val="0"/>
                </a:spcBef>
                <a:spcAft>
                  <a:spcPct val="0"/>
                </a:spcAft>
                <a:defRPr sz="2400">
                  <a:solidFill>
                    <a:schemeClr val="tx1"/>
                  </a:solidFill>
                  <a:latin typeface="Times New Roman" pitchFamily="18" charset="0"/>
                  <a:cs typeface="Times New Roman" pitchFamily="18" charset="0"/>
                </a:defRPr>
              </a:lvl6pPr>
              <a:lvl7pPr marL="3200400" defTabSz="762000" fontAlgn="base">
                <a:spcBef>
                  <a:spcPct val="0"/>
                </a:spcBef>
                <a:spcAft>
                  <a:spcPct val="0"/>
                </a:spcAft>
                <a:defRPr sz="2400">
                  <a:solidFill>
                    <a:schemeClr val="tx1"/>
                  </a:solidFill>
                  <a:latin typeface="Times New Roman" pitchFamily="18" charset="0"/>
                  <a:cs typeface="Times New Roman" pitchFamily="18" charset="0"/>
                </a:defRPr>
              </a:lvl7pPr>
              <a:lvl8pPr marL="3657600" defTabSz="762000" fontAlgn="base">
                <a:spcBef>
                  <a:spcPct val="0"/>
                </a:spcBef>
                <a:spcAft>
                  <a:spcPct val="0"/>
                </a:spcAft>
                <a:defRPr sz="2400">
                  <a:solidFill>
                    <a:schemeClr val="tx1"/>
                  </a:solidFill>
                  <a:latin typeface="Times New Roman" pitchFamily="18" charset="0"/>
                  <a:cs typeface="Times New Roman" pitchFamily="18" charset="0"/>
                </a:defRPr>
              </a:lvl8pPr>
              <a:lvl9pPr marL="4114800" defTabSz="762000" fontAlgn="base">
                <a:spcBef>
                  <a:spcPct val="0"/>
                </a:spcBef>
                <a:spcAft>
                  <a:spcPct val="0"/>
                </a:spcAft>
                <a:defRPr sz="2400">
                  <a:solidFill>
                    <a:schemeClr val="tx1"/>
                  </a:solidFill>
                  <a:latin typeface="Times New Roman" pitchFamily="18" charset="0"/>
                  <a:cs typeface="Times New Roman" pitchFamily="18" charset="0"/>
                </a:defRPr>
              </a:lvl9pPr>
            </a:lstStyle>
            <a:p>
              <a:pPr algn="ctr" eaLnBrk="0" hangingPunct="0"/>
              <a:r>
                <a:rPr lang="en-AU" sz="2000" dirty="0">
                  <a:solidFill>
                    <a:srgbClr val="000000"/>
                  </a:solidFill>
                </a:rPr>
                <a:t>Variable Paddock</a:t>
              </a:r>
            </a:p>
            <a:p>
              <a:pPr algn="ctr" eaLnBrk="0" hangingPunct="0"/>
              <a:r>
                <a:rPr lang="en-AU" sz="2000" dirty="0">
                  <a:solidFill>
                    <a:srgbClr val="000000"/>
                  </a:solidFill>
                </a:rPr>
                <a:t>How </a:t>
              </a:r>
              <a:r>
                <a:rPr lang="en-AU" sz="2000" dirty="0" smtClean="0">
                  <a:solidFill>
                    <a:srgbClr val="000000"/>
                  </a:solidFill>
                </a:rPr>
                <a:t>many?</a:t>
              </a:r>
              <a:endParaRPr lang="en-AU" sz="2000" dirty="0">
                <a:solidFill>
                  <a:srgbClr val="000000"/>
                </a:solidFill>
              </a:endParaRPr>
            </a:p>
          </p:txBody>
        </p:sp>
        <p:sp>
          <p:nvSpPr>
            <p:cNvPr id="90128" name="Text Box 1040"/>
            <p:cNvSpPr txBox="1">
              <a:spLocks noChangeArrowheads="1"/>
            </p:cNvSpPr>
            <p:nvPr/>
          </p:nvSpPr>
          <p:spPr bwMode="auto">
            <a:xfrm>
              <a:off x="2448" y="576"/>
              <a:ext cx="93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a:t>Top of hill</a:t>
              </a:r>
            </a:p>
          </p:txBody>
        </p:sp>
      </p:grpSp>
      <p:sp>
        <p:nvSpPr>
          <p:cNvPr id="90129" name="Rectangle 1041"/>
          <p:cNvSpPr>
            <a:spLocks noGrp="1" noChangeArrowheads="1"/>
          </p:cNvSpPr>
          <p:nvPr>
            <p:ph type="title" idx="4294967295"/>
          </p:nvPr>
        </p:nvSpPr>
        <p:spPr>
          <a:xfrm>
            <a:off x="457200" y="228600"/>
            <a:ext cx="7772400" cy="1143000"/>
          </a:xfrm>
        </p:spPr>
        <p:txBody>
          <a:bodyPr>
            <a:normAutofit fontScale="90000"/>
          </a:bodyPr>
          <a:lstStyle/>
          <a:p>
            <a:r>
              <a:rPr lang="en-AU" sz="3600" b="1" dirty="0"/>
              <a:t>HOW MANY SAMPLES, HOW MANY CORES</a:t>
            </a:r>
            <a:r>
              <a:rPr lang="en-AU" sz="3600" b="1" dirty="0" smtClean="0"/>
              <a:t>?  WHERE?</a:t>
            </a:r>
            <a:endParaRPr lang="en-US" sz="3600" b="1" dirty="0"/>
          </a:p>
        </p:txBody>
      </p:sp>
    </p:spTree>
    <p:extLst>
      <p:ext uri="{BB962C8B-B14F-4D97-AF65-F5344CB8AC3E}">
        <p14:creationId xmlns:p14="http://schemas.microsoft.com/office/powerpoint/2010/main" val="1689836650"/>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Slide Number Placeholder 3"/>
          <p:cNvSpPr>
            <a:spLocks noGrp="1"/>
          </p:cNvSpPr>
          <p:nvPr>
            <p:ph type="sldNum" sz="quarter" idx="12"/>
          </p:nvPr>
        </p:nvSpPr>
        <p:spPr/>
        <p:txBody>
          <a:bodyPr/>
          <a:lstStyle/>
          <a:p>
            <a:fld id="{072BF1DF-B215-4BBA-B0A9-C4ADB688D78A}" type="slidenum">
              <a:rPr lang="en-US"/>
              <a:pPr/>
              <a:t>21</a:t>
            </a:fld>
            <a:endParaRPr lang="en-US"/>
          </a:p>
        </p:txBody>
      </p:sp>
      <p:sp>
        <p:nvSpPr>
          <p:cNvPr id="8214" name="Text Box 22"/>
          <p:cNvSpPr txBox="1">
            <a:spLocks noChangeArrowheads="1"/>
          </p:cNvSpPr>
          <p:nvPr/>
        </p:nvSpPr>
        <p:spPr bwMode="auto">
          <a:xfrm>
            <a:off x="4495800" y="2209800"/>
            <a:ext cx="1447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AU" sz="2000"/>
          </a:p>
        </p:txBody>
      </p:sp>
      <p:grpSp>
        <p:nvGrpSpPr>
          <p:cNvPr id="8221" name="Group 29"/>
          <p:cNvGrpSpPr>
            <a:grpSpLocks/>
          </p:cNvGrpSpPr>
          <p:nvPr/>
        </p:nvGrpSpPr>
        <p:grpSpPr bwMode="auto">
          <a:xfrm>
            <a:off x="1295400" y="1676400"/>
            <a:ext cx="7108825" cy="4800600"/>
            <a:chOff x="1282" y="384"/>
            <a:chExt cx="4478" cy="3024"/>
          </a:xfrm>
        </p:grpSpPr>
        <p:grpSp>
          <p:nvGrpSpPr>
            <p:cNvPr id="8194" name="Group 2"/>
            <p:cNvGrpSpPr>
              <a:grpSpLocks/>
            </p:cNvGrpSpPr>
            <p:nvPr/>
          </p:nvGrpSpPr>
          <p:grpSpPr bwMode="auto">
            <a:xfrm>
              <a:off x="2256" y="576"/>
              <a:ext cx="1507" cy="2304"/>
              <a:chOff x="240" y="384"/>
              <a:chExt cx="1632" cy="2304"/>
            </a:xfrm>
          </p:grpSpPr>
          <p:sp>
            <p:nvSpPr>
              <p:cNvPr id="8195" name="Rectangle 3"/>
              <p:cNvSpPr>
                <a:spLocks noChangeArrowheads="1"/>
              </p:cNvSpPr>
              <p:nvPr/>
            </p:nvSpPr>
            <p:spPr bwMode="auto">
              <a:xfrm>
                <a:off x="240" y="384"/>
                <a:ext cx="1632" cy="2304"/>
              </a:xfrm>
              <a:prstGeom prst="rect">
                <a:avLst/>
              </a:prstGeom>
              <a:solidFill>
                <a:srgbClr val="C0C0C0"/>
              </a:solidFill>
              <a:ln w="12700">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762000" eaLnBrk="0" hangingPunct="0"/>
                <a:endParaRPr lang="en-AU" sz="2400">
                  <a:latin typeface="Times New Roman" panose="02020603050405020304" pitchFamily="18" charset="0"/>
                  <a:cs typeface="Times New Roman" panose="02020603050405020304" pitchFamily="18" charset="0"/>
                </a:endParaRPr>
              </a:p>
            </p:txBody>
          </p:sp>
          <p:sp>
            <p:nvSpPr>
              <p:cNvPr id="8196" name="Text Box 4"/>
              <p:cNvSpPr txBox="1">
                <a:spLocks noChangeArrowheads="1"/>
              </p:cNvSpPr>
              <p:nvPr/>
            </p:nvSpPr>
            <p:spPr bwMode="auto">
              <a:xfrm>
                <a:off x="688" y="669"/>
                <a:ext cx="12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defRPr sz="2400">
                    <a:solidFill>
                      <a:schemeClr val="tx1"/>
                    </a:solidFill>
                    <a:latin typeface="Times New Roman" pitchFamily="18" charset="0"/>
                    <a:cs typeface="Times New Roman" pitchFamily="18" charset="0"/>
                  </a:defRPr>
                </a:lvl1pPr>
                <a:lvl2pPr marL="571500" defTabSz="762000">
                  <a:defRPr sz="2400">
                    <a:solidFill>
                      <a:schemeClr val="tx1"/>
                    </a:solidFill>
                    <a:latin typeface="Times New Roman" pitchFamily="18" charset="0"/>
                    <a:cs typeface="Times New Roman" pitchFamily="18" charset="0"/>
                  </a:defRPr>
                </a:lvl2pPr>
                <a:lvl3pPr marL="1143000" defTabSz="762000">
                  <a:defRPr sz="2400">
                    <a:solidFill>
                      <a:schemeClr val="tx1"/>
                    </a:solidFill>
                    <a:latin typeface="Times New Roman" pitchFamily="18" charset="0"/>
                    <a:cs typeface="Times New Roman" pitchFamily="18" charset="0"/>
                  </a:defRPr>
                </a:lvl3pPr>
                <a:lvl4pPr marL="1714500" defTabSz="762000">
                  <a:defRPr sz="2400">
                    <a:solidFill>
                      <a:schemeClr val="tx1"/>
                    </a:solidFill>
                    <a:latin typeface="Times New Roman" pitchFamily="18" charset="0"/>
                    <a:cs typeface="Times New Roman" pitchFamily="18" charset="0"/>
                  </a:defRPr>
                </a:lvl4pPr>
                <a:lvl5pPr marL="2286000" defTabSz="762000">
                  <a:defRPr sz="2400">
                    <a:solidFill>
                      <a:schemeClr val="tx1"/>
                    </a:solidFill>
                    <a:latin typeface="Times New Roman" pitchFamily="18" charset="0"/>
                    <a:cs typeface="Times New Roman" pitchFamily="18" charset="0"/>
                  </a:defRPr>
                </a:lvl5pPr>
                <a:lvl6pPr marL="2743200" defTabSz="762000" fontAlgn="base">
                  <a:spcBef>
                    <a:spcPct val="0"/>
                  </a:spcBef>
                  <a:spcAft>
                    <a:spcPct val="0"/>
                  </a:spcAft>
                  <a:defRPr sz="2400">
                    <a:solidFill>
                      <a:schemeClr val="tx1"/>
                    </a:solidFill>
                    <a:latin typeface="Times New Roman" pitchFamily="18" charset="0"/>
                    <a:cs typeface="Times New Roman" pitchFamily="18" charset="0"/>
                  </a:defRPr>
                </a:lvl6pPr>
                <a:lvl7pPr marL="3200400" defTabSz="762000" fontAlgn="base">
                  <a:spcBef>
                    <a:spcPct val="0"/>
                  </a:spcBef>
                  <a:spcAft>
                    <a:spcPct val="0"/>
                  </a:spcAft>
                  <a:defRPr sz="2400">
                    <a:solidFill>
                      <a:schemeClr val="tx1"/>
                    </a:solidFill>
                    <a:latin typeface="Times New Roman" pitchFamily="18" charset="0"/>
                    <a:cs typeface="Times New Roman" pitchFamily="18" charset="0"/>
                  </a:defRPr>
                </a:lvl7pPr>
                <a:lvl8pPr marL="3657600" defTabSz="762000" fontAlgn="base">
                  <a:spcBef>
                    <a:spcPct val="0"/>
                  </a:spcBef>
                  <a:spcAft>
                    <a:spcPct val="0"/>
                  </a:spcAft>
                  <a:defRPr sz="2400">
                    <a:solidFill>
                      <a:schemeClr val="tx1"/>
                    </a:solidFill>
                    <a:latin typeface="Times New Roman" pitchFamily="18" charset="0"/>
                    <a:cs typeface="Times New Roman" pitchFamily="18" charset="0"/>
                  </a:defRPr>
                </a:lvl8pPr>
                <a:lvl9pPr marL="4114800" defTabSz="762000" fontAlgn="base">
                  <a:spcBef>
                    <a:spcPct val="0"/>
                  </a:spcBef>
                  <a:spcAft>
                    <a:spcPct val="0"/>
                  </a:spcAft>
                  <a:defRPr sz="2400">
                    <a:solidFill>
                      <a:schemeClr val="tx1"/>
                    </a:solidFill>
                    <a:latin typeface="Times New Roman" pitchFamily="18" charset="0"/>
                    <a:cs typeface="Times New Roman" pitchFamily="18" charset="0"/>
                  </a:defRPr>
                </a:lvl9pPr>
              </a:lstStyle>
              <a:p>
                <a:pPr algn="ctr" eaLnBrk="0" hangingPunct="0"/>
                <a:endParaRPr lang="en-AU">
                  <a:solidFill>
                    <a:srgbClr val="000000"/>
                  </a:solidFill>
                </a:endParaRPr>
              </a:p>
            </p:txBody>
          </p:sp>
          <p:sp>
            <p:nvSpPr>
              <p:cNvPr id="8197" name="Text Box 5"/>
              <p:cNvSpPr txBox="1">
                <a:spLocks noChangeArrowheads="1"/>
              </p:cNvSpPr>
              <p:nvPr/>
            </p:nvSpPr>
            <p:spPr bwMode="auto">
              <a:xfrm>
                <a:off x="1089" y="1370"/>
                <a:ext cx="12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defRPr sz="2400">
                    <a:solidFill>
                      <a:schemeClr val="tx1"/>
                    </a:solidFill>
                    <a:latin typeface="Times New Roman" pitchFamily="18" charset="0"/>
                    <a:cs typeface="Times New Roman" pitchFamily="18" charset="0"/>
                  </a:defRPr>
                </a:lvl1pPr>
                <a:lvl2pPr marL="571500" defTabSz="762000">
                  <a:defRPr sz="2400">
                    <a:solidFill>
                      <a:schemeClr val="tx1"/>
                    </a:solidFill>
                    <a:latin typeface="Times New Roman" pitchFamily="18" charset="0"/>
                    <a:cs typeface="Times New Roman" pitchFamily="18" charset="0"/>
                  </a:defRPr>
                </a:lvl2pPr>
                <a:lvl3pPr marL="1143000" defTabSz="762000">
                  <a:defRPr sz="2400">
                    <a:solidFill>
                      <a:schemeClr val="tx1"/>
                    </a:solidFill>
                    <a:latin typeface="Times New Roman" pitchFamily="18" charset="0"/>
                    <a:cs typeface="Times New Roman" pitchFamily="18" charset="0"/>
                  </a:defRPr>
                </a:lvl3pPr>
                <a:lvl4pPr marL="1714500" defTabSz="762000">
                  <a:defRPr sz="2400">
                    <a:solidFill>
                      <a:schemeClr val="tx1"/>
                    </a:solidFill>
                    <a:latin typeface="Times New Roman" pitchFamily="18" charset="0"/>
                    <a:cs typeface="Times New Roman" pitchFamily="18" charset="0"/>
                  </a:defRPr>
                </a:lvl4pPr>
                <a:lvl5pPr marL="2286000" defTabSz="762000">
                  <a:defRPr sz="2400">
                    <a:solidFill>
                      <a:schemeClr val="tx1"/>
                    </a:solidFill>
                    <a:latin typeface="Times New Roman" pitchFamily="18" charset="0"/>
                    <a:cs typeface="Times New Roman" pitchFamily="18" charset="0"/>
                  </a:defRPr>
                </a:lvl5pPr>
                <a:lvl6pPr marL="2743200" defTabSz="762000" fontAlgn="base">
                  <a:spcBef>
                    <a:spcPct val="0"/>
                  </a:spcBef>
                  <a:spcAft>
                    <a:spcPct val="0"/>
                  </a:spcAft>
                  <a:defRPr sz="2400">
                    <a:solidFill>
                      <a:schemeClr val="tx1"/>
                    </a:solidFill>
                    <a:latin typeface="Times New Roman" pitchFamily="18" charset="0"/>
                    <a:cs typeface="Times New Roman" pitchFamily="18" charset="0"/>
                  </a:defRPr>
                </a:lvl6pPr>
                <a:lvl7pPr marL="3200400" defTabSz="762000" fontAlgn="base">
                  <a:spcBef>
                    <a:spcPct val="0"/>
                  </a:spcBef>
                  <a:spcAft>
                    <a:spcPct val="0"/>
                  </a:spcAft>
                  <a:defRPr sz="2400">
                    <a:solidFill>
                      <a:schemeClr val="tx1"/>
                    </a:solidFill>
                    <a:latin typeface="Times New Roman" pitchFamily="18" charset="0"/>
                    <a:cs typeface="Times New Roman" pitchFamily="18" charset="0"/>
                  </a:defRPr>
                </a:lvl7pPr>
                <a:lvl8pPr marL="3657600" defTabSz="762000" fontAlgn="base">
                  <a:spcBef>
                    <a:spcPct val="0"/>
                  </a:spcBef>
                  <a:spcAft>
                    <a:spcPct val="0"/>
                  </a:spcAft>
                  <a:defRPr sz="2400">
                    <a:solidFill>
                      <a:schemeClr val="tx1"/>
                    </a:solidFill>
                    <a:latin typeface="Times New Roman" pitchFamily="18" charset="0"/>
                    <a:cs typeface="Times New Roman" pitchFamily="18" charset="0"/>
                  </a:defRPr>
                </a:lvl8pPr>
                <a:lvl9pPr marL="4114800" defTabSz="762000" fontAlgn="base">
                  <a:spcBef>
                    <a:spcPct val="0"/>
                  </a:spcBef>
                  <a:spcAft>
                    <a:spcPct val="0"/>
                  </a:spcAft>
                  <a:defRPr sz="2400">
                    <a:solidFill>
                      <a:schemeClr val="tx1"/>
                    </a:solidFill>
                    <a:latin typeface="Times New Roman" pitchFamily="18" charset="0"/>
                    <a:cs typeface="Times New Roman" pitchFamily="18" charset="0"/>
                  </a:defRPr>
                </a:lvl9pPr>
              </a:lstStyle>
              <a:p>
                <a:pPr algn="ctr" eaLnBrk="0" hangingPunct="0"/>
                <a:endParaRPr lang="en-AU">
                  <a:solidFill>
                    <a:srgbClr val="000000"/>
                  </a:solidFill>
                </a:endParaRPr>
              </a:p>
            </p:txBody>
          </p:sp>
          <p:sp>
            <p:nvSpPr>
              <p:cNvPr id="8198" name="Text Box 6"/>
              <p:cNvSpPr txBox="1">
                <a:spLocks noChangeArrowheads="1"/>
              </p:cNvSpPr>
              <p:nvPr/>
            </p:nvSpPr>
            <p:spPr bwMode="auto">
              <a:xfrm>
                <a:off x="629" y="1821"/>
                <a:ext cx="12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defRPr sz="2400">
                    <a:solidFill>
                      <a:schemeClr val="tx1"/>
                    </a:solidFill>
                    <a:latin typeface="Times New Roman" pitchFamily="18" charset="0"/>
                    <a:cs typeface="Times New Roman" pitchFamily="18" charset="0"/>
                  </a:defRPr>
                </a:lvl1pPr>
                <a:lvl2pPr marL="571500" defTabSz="762000">
                  <a:defRPr sz="2400">
                    <a:solidFill>
                      <a:schemeClr val="tx1"/>
                    </a:solidFill>
                    <a:latin typeface="Times New Roman" pitchFamily="18" charset="0"/>
                    <a:cs typeface="Times New Roman" pitchFamily="18" charset="0"/>
                  </a:defRPr>
                </a:lvl2pPr>
                <a:lvl3pPr marL="1143000" defTabSz="762000">
                  <a:defRPr sz="2400">
                    <a:solidFill>
                      <a:schemeClr val="tx1"/>
                    </a:solidFill>
                    <a:latin typeface="Times New Roman" pitchFamily="18" charset="0"/>
                    <a:cs typeface="Times New Roman" pitchFamily="18" charset="0"/>
                  </a:defRPr>
                </a:lvl3pPr>
                <a:lvl4pPr marL="1714500" defTabSz="762000">
                  <a:defRPr sz="2400">
                    <a:solidFill>
                      <a:schemeClr val="tx1"/>
                    </a:solidFill>
                    <a:latin typeface="Times New Roman" pitchFamily="18" charset="0"/>
                    <a:cs typeface="Times New Roman" pitchFamily="18" charset="0"/>
                  </a:defRPr>
                </a:lvl4pPr>
                <a:lvl5pPr marL="2286000" defTabSz="762000">
                  <a:defRPr sz="2400">
                    <a:solidFill>
                      <a:schemeClr val="tx1"/>
                    </a:solidFill>
                    <a:latin typeface="Times New Roman" pitchFamily="18" charset="0"/>
                    <a:cs typeface="Times New Roman" pitchFamily="18" charset="0"/>
                  </a:defRPr>
                </a:lvl5pPr>
                <a:lvl6pPr marL="2743200" defTabSz="762000" fontAlgn="base">
                  <a:spcBef>
                    <a:spcPct val="0"/>
                  </a:spcBef>
                  <a:spcAft>
                    <a:spcPct val="0"/>
                  </a:spcAft>
                  <a:defRPr sz="2400">
                    <a:solidFill>
                      <a:schemeClr val="tx1"/>
                    </a:solidFill>
                    <a:latin typeface="Times New Roman" pitchFamily="18" charset="0"/>
                    <a:cs typeface="Times New Roman" pitchFamily="18" charset="0"/>
                  </a:defRPr>
                </a:lvl6pPr>
                <a:lvl7pPr marL="3200400" defTabSz="762000" fontAlgn="base">
                  <a:spcBef>
                    <a:spcPct val="0"/>
                  </a:spcBef>
                  <a:spcAft>
                    <a:spcPct val="0"/>
                  </a:spcAft>
                  <a:defRPr sz="2400">
                    <a:solidFill>
                      <a:schemeClr val="tx1"/>
                    </a:solidFill>
                    <a:latin typeface="Times New Roman" pitchFamily="18" charset="0"/>
                    <a:cs typeface="Times New Roman" pitchFamily="18" charset="0"/>
                  </a:defRPr>
                </a:lvl7pPr>
                <a:lvl8pPr marL="3657600" defTabSz="762000" fontAlgn="base">
                  <a:spcBef>
                    <a:spcPct val="0"/>
                  </a:spcBef>
                  <a:spcAft>
                    <a:spcPct val="0"/>
                  </a:spcAft>
                  <a:defRPr sz="2400">
                    <a:solidFill>
                      <a:schemeClr val="tx1"/>
                    </a:solidFill>
                    <a:latin typeface="Times New Roman" pitchFamily="18" charset="0"/>
                    <a:cs typeface="Times New Roman" pitchFamily="18" charset="0"/>
                  </a:defRPr>
                </a:lvl8pPr>
                <a:lvl9pPr marL="4114800" defTabSz="762000" fontAlgn="base">
                  <a:spcBef>
                    <a:spcPct val="0"/>
                  </a:spcBef>
                  <a:spcAft>
                    <a:spcPct val="0"/>
                  </a:spcAft>
                  <a:defRPr sz="2400">
                    <a:solidFill>
                      <a:schemeClr val="tx1"/>
                    </a:solidFill>
                    <a:latin typeface="Times New Roman" pitchFamily="18" charset="0"/>
                    <a:cs typeface="Times New Roman" pitchFamily="18" charset="0"/>
                  </a:defRPr>
                </a:lvl9pPr>
              </a:lstStyle>
              <a:p>
                <a:pPr algn="ctr" eaLnBrk="0" hangingPunct="0"/>
                <a:endParaRPr lang="en-AU">
                  <a:solidFill>
                    <a:srgbClr val="000000"/>
                  </a:solidFill>
                </a:endParaRPr>
              </a:p>
            </p:txBody>
          </p:sp>
          <p:sp>
            <p:nvSpPr>
              <p:cNvPr id="8199" name="Text Box 7"/>
              <p:cNvSpPr txBox="1">
                <a:spLocks noChangeArrowheads="1"/>
              </p:cNvSpPr>
              <p:nvPr/>
            </p:nvSpPr>
            <p:spPr bwMode="auto">
              <a:xfrm>
                <a:off x="1492" y="1869"/>
                <a:ext cx="12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defRPr sz="2400">
                    <a:solidFill>
                      <a:schemeClr val="tx1"/>
                    </a:solidFill>
                    <a:latin typeface="Times New Roman" pitchFamily="18" charset="0"/>
                    <a:cs typeface="Times New Roman" pitchFamily="18" charset="0"/>
                  </a:defRPr>
                </a:lvl1pPr>
                <a:lvl2pPr marL="571500" defTabSz="762000">
                  <a:defRPr sz="2400">
                    <a:solidFill>
                      <a:schemeClr val="tx1"/>
                    </a:solidFill>
                    <a:latin typeface="Times New Roman" pitchFamily="18" charset="0"/>
                    <a:cs typeface="Times New Roman" pitchFamily="18" charset="0"/>
                  </a:defRPr>
                </a:lvl2pPr>
                <a:lvl3pPr marL="1143000" defTabSz="762000">
                  <a:defRPr sz="2400">
                    <a:solidFill>
                      <a:schemeClr val="tx1"/>
                    </a:solidFill>
                    <a:latin typeface="Times New Roman" pitchFamily="18" charset="0"/>
                    <a:cs typeface="Times New Roman" pitchFamily="18" charset="0"/>
                  </a:defRPr>
                </a:lvl3pPr>
                <a:lvl4pPr marL="1714500" defTabSz="762000">
                  <a:defRPr sz="2400">
                    <a:solidFill>
                      <a:schemeClr val="tx1"/>
                    </a:solidFill>
                    <a:latin typeface="Times New Roman" pitchFamily="18" charset="0"/>
                    <a:cs typeface="Times New Roman" pitchFamily="18" charset="0"/>
                  </a:defRPr>
                </a:lvl4pPr>
                <a:lvl5pPr marL="2286000" defTabSz="762000">
                  <a:defRPr sz="2400">
                    <a:solidFill>
                      <a:schemeClr val="tx1"/>
                    </a:solidFill>
                    <a:latin typeface="Times New Roman" pitchFamily="18" charset="0"/>
                    <a:cs typeface="Times New Roman" pitchFamily="18" charset="0"/>
                  </a:defRPr>
                </a:lvl5pPr>
                <a:lvl6pPr marL="2743200" defTabSz="762000" fontAlgn="base">
                  <a:spcBef>
                    <a:spcPct val="0"/>
                  </a:spcBef>
                  <a:spcAft>
                    <a:spcPct val="0"/>
                  </a:spcAft>
                  <a:defRPr sz="2400">
                    <a:solidFill>
                      <a:schemeClr val="tx1"/>
                    </a:solidFill>
                    <a:latin typeface="Times New Roman" pitchFamily="18" charset="0"/>
                    <a:cs typeface="Times New Roman" pitchFamily="18" charset="0"/>
                  </a:defRPr>
                </a:lvl6pPr>
                <a:lvl7pPr marL="3200400" defTabSz="762000" fontAlgn="base">
                  <a:spcBef>
                    <a:spcPct val="0"/>
                  </a:spcBef>
                  <a:spcAft>
                    <a:spcPct val="0"/>
                  </a:spcAft>
                  <a:defRPr sz="2400">
                    <a:solidFill>
                      <a:schemeClr val="tx1"/>
                    </a:solidFill>
                    <a:latin typeface="Times New Roman" pitchFamily="18" charset="0"/>
                    <a:cs typeface="Times New Roman" pitchFamily="18" charset="0"/>
                  </a:defRPr>
                </a:lvl7pPr>
                <a:lvl8pPr marL="3657600" defTabSz="762000" fontAlgn="base">
                  <a:spcBef>
                    <a:spcPct val="0"/>
                  </a:spcBef>
                  <a:spcAft>
                    <a:spcPct val="0"/>
                  </a:spcAft>
                  <a:defRPr sz="2400">
                    <a:solidFill>
                      <a:schemeClr val="tx1"/>
                    </a:solidFill>
                    <a:latin typeface="Times New Roman" pitchFamily="18" charset="0"/>
                    <a:cs typeface="Times New Roman" pitchFamily="18" charset="0"/>
                  </a:defRPr>
                </a:lvl8pPr>
                <a:lvl9pPr marL="4114800" defTabSz="762000" fontAlgn="base">
                  <a:spcBef>
                    <a:spcPct val="0"/>
                  </a:spcBef>
                  <a:spcAft>
                    <a:spcPct val="0"/>
                  </a:spcAft>
                  <a:defRPr sz="2400">
                    <a:solidFill>
                      <a:schemeClr val="tx1"/>
                    </a:solidFill>
                    <a:latin typeface="Times New Roman" pitchFamily="18" charset="0"/>
                    <a:cs typeface="Times New Roman" pitchFamily="18" charset="0"/>
                  </a:defRPr>
                </a:lvl9pPr>
              </a:lstStyle>
              <a:p>
                <a:pPr algn="ctr" eaLnBrk="0" hangingPunct="0"/>
                <a:endParaRPr lang="en-AU">
                  <a:solidFill>
                    <a:srgbClr val="000000"/>
                  </a:solidFill>
                </a:endParaRPr>
              </a:p>
            </p:txBody>
          </p:sp>
          <p:sp>
            <p:nvSpPr>
              <p:cNvPr id="8200" name="Text Box 8"/>
              <p:cNvSpPr txBox="1">
                <a:spLocks noChangeArrowheads="1"/>
              </p:cNvSpPr>
              <p:nvPr/>
            </p:nvSpPr>
            <p:spPr bwMode="auto">
              <a:xfrm>
                <a:off x="1639" y="621"/>
                <a:ext cx="12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defRPr sz="2400">
                    <a:solidFill>
                      <a:schemeClr val="tx1"/>
                    </a:solidFill>
                    <a:latin typeface="Times New Roman" pitchFamily="18" charset="0"/>
                    <a:cs typeface="Times New Roman" pitchFamily="18" charset="0"/>
                  </a:defRPr>
                </a:lvl1pPr>
                <a:lvl2pPr marL="571500" defTabSz="762000">
                  <a:defRPr sz="2400">
                    <a:solidFill>
                      <a:schemeClr val="tx1"/>
                    </a:solidFill>
                    <a:latin typeface="Times New Roman" pitchFamily="18" charset="0"/>
                    <a:cs typeface="Times New Roman" pitchFamily="18" charset="0"/>
                  </a:defRPr>
                </a:lvl2pPr>
                <a:lvl3pPr marL="1143000" defTabSz="762000">
                  <a:defRPr sz="2400">
                    <a:solidFill>
                      <a:schemeClr val="tx1"/>
                    </a:solidFill>
                    <a:latin typeface="Times New Roman" pitchFamily="18" charset="0"/>
                    <a:cs typeface="Times New Roman" pitchFamily="18" charset="0"/>
                  </a:defRPr>
                </a:lvl3pPr>
                <a:lvl4pPr marL="1714500" defTabSz="762000">
                  <a:defRPr sz="2400">
                    <a:solidFill>
                      <a:schemeClr val="tx1"/>
                    </a:solidFill>
                    <a:latin typeface="Times New Roman" pitchFamily="18" charset="0"/>
                    <a:cs typeface="Times New Roman" pitchFamily="18" charset="0"/>
                  </a:defRPr>
                </a:lvl4pPr>
                <a:lvl5pPr marL="2286000" defTabSz="762000">
                  <a:defRPr sz="2400">
                    <a:solidFill>
                      <a:schemeClr val="tx1"/>
                    </a:solidFill>
                    <a:latin typeface="Times New Roman" pitchFamily="18" charset="0"/>
                    <a:cs typeface="Times New Roman" pitchFamily="18" charset="0"/>
                  </a:defRPr>
                </a:lvl5pPr>
                <a:lvl6pPr marL="2743200" defTabSz="762000" fontAlgn="base">
                  <a:spcBef>
                    <a:spcPct val="0"/>
                  </a:spcBef>
                  <a:spcAft>
                    <a:spcPct val="0"/>
                  </a:spcAft>
                  <a:defRPr sz="2400">
                    <a:solidFill>
                      <a:schemeClr val="tx1"/>
                    </a:solidFill>
                    <a:latin typeface="Times New Roman" pitchFamily="18" charset="0"/>
                    <a:cs typeface="Times New Roman" pitchFamily="18" charset="0"/>
                  </a:defRPr>
                </a:lvl6pPr>
                <a:lvl7pPr marL="3200400" defTabSz="762000" fontAlgn="base">
                  <a:spcBef>
                    <a:spcPct val="0"/>
                  </a:spcBef>
                  <a:spcAft>
                    <a:spcPct val="0"/>
                  </a:spcAft>
                  <a:defRPr sz="2400">
                    <a:solidFill>
                      <a:schemeClr val="tx1"/>
                    </a:solidFill>
                    <a:latin typeface="Times New Roman" pitchFamily="18" charset="0"/>
                    <a:cs typeface="Times New Roman" pitchFamily="18" charset="0"/>
                  </a:defRPr>
                </a:lvl7pPr>
                <a:lvl8pPr marL="3657600" defTabSz="762000" fontAlgn="base">
                  <a:spcBef>
                    <a:spcPct val="0"/>
                  </a:spcBef>
                  <a:spcAft>
                    <a:spcPct val="0"/>
                  </a:spcAft>
                  <a:defRPr sz="2400">
                    <a:solidFill>
                      <a:schemeClr val="tx1"/>
                    </a:solidFill>
                    <a:latin typeface="Times New Roman" pitchFamily="18" charset="0"/>
                    <a:cs typeface="Times New Roman" pitchFamily="18" charset="0"/>
                  </a:defRPr>
                </a:lvl8pPr>
                <a:lvl9pPr marL="4114800" defTabSz="762000" fontAlgn="base">
                  <a:spcBef>
                    <a:spcPct val="0"/>
                  </a:spcBef>
                  <a:spcAft>
                    <a:spcPct val="0"/>
                  </a:spcAft>
                  <a:defRPr sz="2400">
                    <a:solidFill>
                      <a:schemeClr val="tx1"/>
                    </a:solidFill>
                    <a:latin typeface="Times New Roman" pitchFamily="18" charset="0"/>
                    <a:cs typeface="Times New Roman" pitchFamily="18" charset="0"/>
                  </a:defRPr>
                </a:lvl9pPr>
              </a:lstStyle>
              <a:p>
                <a:pPr algn="ctr" eaLnBrk="0" hangingPunct="0"/>
                <a:endParaRPr lang="en-AU">
                  <a:solidFill>
                    <a:srgbClr val="000000"/>
                  </a:solidFill>
                </a:endParaRPr>
              </a:p>
            </p:txBody>
          </p:sp>
          <p:sp>
            <p:nvSpPr>
              <p:cNvPr id="8201" name="Text Box 9"/>
              <p:cNvSpPr txBox="1">
                <a:spLocks noChangeArrowheads="1"/>
              </p:cNvSpPr>
              <p:nvPr/>
            </p:nvSpPr>
            <p:spPr bwMode="auto">
              <a:xfrm>
                <a:off x="1015" y="2205"/>
                <a:ext cx="12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defRPr sz="2400">
                    <a:solidFill>
                      <a:schemeClr val="tx1"/>
                    </a:solidFill>
                    <a:latin typeface="Times New Roman" pitchFamily="18" charset="0"/>
                    <a:cs typeface="Times New Roman" pitchFamily="18" charset="0"/>
                  </a:defRPr>
                </a:lvl1pPr>
                <a:lvl2pPr marL="571500" defTabSz="762000">
                  <a:defRPr sz="2400">
                    <a:solidFill>
                      <a:schemeClr val="tx1"/>
                    </a:solidFill>
                    <a:latin typeface="Times New Roman" pitchFamily="18" charset="0"/>
                    <a:cs typeface="Times New Roman" pitchFamily="18" charset="0"/>
                  </a:defRPr>
                </a:lvl2pPr>
                <a:lvl3pPr marL="1143000" defTabSz="762000">
                  <a:defRPr sz="2400">
                    <a:solidFill>
                      <a:schemeClr val="tx1"/>
                    </a:solidFill>
                    <a:latin typeface="Times New Roman" pitchFamily="18" charset="0"/>
                    <a:cs typeface="Times New Roman" pitchFamily="18" charset="0"/>
                  </a:defRPr>
                </a:lvl3pPr>
                <a:lvl4pPr marL="1714500" defTabSz="762000">
                  <a:defRPr sz="2400">
                    <a:solidFill>
                      <a:schemeClr val="tx1"/>
                    </a:solidFill>
                    <a:latin typeface="Times New Roman" pitchFamily="18" charset="0"/>
                    <a:cs typeface="Times New Roman" pitchFamily="18" charset="0"/>
                  </a:defRPr>
                </a:lvl4pPr>
                <a:lvl5pPr marL="2286000" defTabSz="762000">
                  <a:defRPr sz="2400">
                    <a:solidFill>
                      <a:schemeClr val="tx1"/>
                    </a:solidFill>
                    <a:latin typeface="Times New Roman" pitchFamily="18" charset="0"/>
                    <a:cs typeface="Times New Roman" pitchFamily="18" charset="0"/>
                  </a:defRPr>
                </a:lvl5pPr>
                <a:lvl6pPr marL="2743200" defTabSz="762000" fontAlgn="base">
                  <a:spcBef>
                    <a:spcPct val="0"/>
                  </a:spcBef>
                  <a:spcAft>
                    <a:spcPct val="0"/>
                  </a:spcAft>
                  <a:defRPr sz="2400">
                    <a:solidFill>
                      <a:schemeClr val="tx1"/>
                    </a:solidFill>
                    <a:latin typeface="Times New Roman" pitchFamily="18" charset="0"/>
                    <a:cs typeface="Times New Roman" pitchFamily="18" charset="0"/>
                  </a:defRPr>
                </a:lvl6pPr>
                <a:lvl7pPr marL="3200400" defTabSz="762000" fontAlgn="base">
                  <a:spcBef>
                    <a:spcPct val="0"/>
                  </a:spcBef>
                  <a:spcAft>
                    <a:spcPct val="0"/>
                  </a:spcAft>
                  <a:defRPr sz="2400">
                    <a:solidFill>
                      <a:schemeClr val="tx1"/>
                    </a:solidFill>
                    <a:latin typeface="Times New Roman" pitchFamily="18" charset="0"/>
                    <a:cs typeface="Times New Roman" pitchFamily="18" charset="0"/>
                  </a:defRPr>
                </a:lvl7pPr>
                <a:lvl8pPr marL="3657600" defTabSz="762000" fontAlgn="base">
                  <a:spcBef>
                    <a:spcPct val="0"/>
                  </a:spcBef>
                  <a:spcAft>
                    <a:spcPct val="0"/>
                  </a:spcAft>
                  <a:defRPr sz="2400">
                    <a:solidFill>
                      <a:schemeClr val="tx1"/>
                    </a:solidFill>
                    <a:latin typeface="Times New Roman" pitchFamily="18" charset="0"/>
                    <a:cs typeface="Times New Roman" pitchFamily="18" charset="0"/>
                  </a:defRPr>
                </a:lvl8pPr>
                <a:lvl9pPr marL="4114800" defTabSz="762000" fontAlgn="base">
                  <a:spcBef>
                    <a:spcPct val="0"/>
                  </a:spcBef>
                  <a:spcAft>
                    <a:spcPct val="0"/>
                  </a:spcAft>
                  <a:defRPr sz="2400">
                    <a:solidFill>
                      <a:schemeClr val="tx1"/>
                    </a:solidFill>
                    <a:latin typeface="Times New Roman" pitchFamily="18" charset="0"/>
                    <a:cs typeface="Times New Roman" pitchFamily="18" charset="0"/>
                  </a:defRPr>
                </a:lvl9pPr>
              </a:lstStyle>
              <a:p>
                <a:pPr algn="ctr" eaLnBrk="0" hangingPunct="0"/>
                <a:endParaRPr lang="en-AU">
                  <a:solidFill>
                    <a:srgbClr val="000000"/>
                  </a:solidFill>
                </a:endParaRPr>
              </a:p>
            </p:txBody>
          </p:sp>
        </p:grpSp>
        <p:sp>
          <p:nvSpPr>
            <p:cNvPr id="8202" name="Text Box 10"/>
            <p:cNvSpPr txBox="1">
              <a:spLocks noChangeArrowheads="1"/>
            </p:cNvSpPr>
            <p:nvPr/>
          </p:nvSpPr>
          <p:spPr bwMode="auto">
            <a:xfrm>
              <a:off x="1282" y="3120"/>
              <a:ext cx="447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a:defRPr sz="2400">
                  <a:solidFill>
                    <a:schemeClr val="tx1"/>
                  </a:solidFill>
                  <a:latin typeface="Times New Roman" pitchFamily="18" charset="0"/>
                  <a:cs typeface="Times New Roman" pitchFamily="18" charset="0"/>
                </a:defRPr>
              </a:lvl1pPr>
              <a:lvl2pPr marL="571500" defTabSz="762000">
                <a:defRPr sz="2400">
                  <a:solidFill>
                    <a:schemeClr val="tx1"/>
                  </a:solidFill>
                  <a:latin typeface="Times New Roman" pitchFamily="18" charset="0"/>
                  <a:cs typeface="Times New Roman" pitchFamily="18" charset="0"/>
                </a:defRPr>
              </a:lvl2pPr>
              <a:lvl3pPr marL="1143000" defTabSz="762000">
                <a:defRPr sz="2400">
                  <a:solidFill>
                    <a:schemeClr val="tx1"/>
                  </a:solidFill>
                  <a:latin typeface="Times New Roman" pitchFamily="18" charset="0"/>
                  <a:cs typeface="Times New Roman" pitchFamily="18" charset="0"/>
                </a:defRPr>
              </a:lvl3pPr>
              <a:lvl4pPr marL="1714500" defTabSz="762000">
                <a:defRPr sz="2400">
                  <a:solidFill>
                    <a:schemeClr val="tx1"/>
                  </a:solidFill>
                  <a:latin typeface="Times New Roman" pitchFamily="18" charset="0"/>
                  <a:cs typeface="Times New Roman" pitchFamily="18" charset="0"/>
                </a:defRPr>
              </a:lvl4pPr>
              <a:lvl5pPr marL="2286000" defTabSz="762000">
                <a:defRPr sz="2400">
                  <a:solidFill>
                    <a:schemeClr val="tx1"/>
                  </a:solidFill>
                  <a:latin typeface="Times New Roman" pitchFamily="18" charset="0"/>
                  <a:cs typeface="Times New Roman" pitchFamily="18" charset="0"/>
                </a:defRPr>
              </a:lvl5pPr>
              <a:lvl6pPr marL="2743200" defTabSz="762000" fontAlgn="base">
                <a:spcBef>
                  <a:spcPct val="0"/>
                </a:spcBef>
                <a:spcAft>
                  <a:spcPct val="0"/>
                </a:spcAft>
                <a:defRPr sz="2400">
                  <a:solidFill>
                    <a:schemeClr val="tx1"/>
                  </a:solidFill>
                  <a:latin typeface="Times New Roman" pitchFamily="18" charset="0"/>
                  <a:cs typeface="Times New Roman" pitchFamily="18" charset="0"/>
                </a:defRPr>
              </a:lvl6pPr>
              <a:lvl7pPr marL="3200400" defTabSz="762000" fontAlgn="base">
                <a:spcBef>
                  <a:spcPct val="0"/>
                </a:spcBef>
                <a:spcAft>
                  <a:spcPct val="0"/>
                </a:spcAft>
                <a:defRPr sz="2400">
                  <a:solidFill>
                    <a:schemeClr val="tx1"/>
                  </a:solidFill>
                  <a:latin typeface="Times New Roman" pitchFamily="18" charset="0"/>
                  <a:cs typeface="Times New Roman" pitchFamily="18" charset="0"/>
                </a:defRPr>
              </a:lvl7pPr>
              <a:lvl8pPr marL="3657600" defTabSz="762000" fontAlgn="base">
                <a:spcBef>
                  <a:spcPct val="0"/>
                </a:spcBef>
                <a:spcAft>
                  <a:spcPct val="0"/>
                </a:spcAft>
                <a:defRPr sz="2400">
                  <a:solidFill>
                    <a:schemeClr val="tx1"/>
                  </a:solidFill>
                  <a:latin typeface="Times New Roman" pitchFamily="18" charset="0"/>
                  <a:cs typeface="Times New Roman" pitchFamily="18" charset="0"/>
                </a:defRPr>
              </a:lvl8pPr>
              <a:lvl9pPr marL="4114800" defTabSz="762000" fontAlgn="base">
                <a:spcBef>
                  <a:spcPct val="0"/>
                </a:spcBef>
                <a:spcAft>
                  <a:spcPct val="0"/>
                </a:spcAft>
                <a:defRPr sz="2400">
                  <a:solidFill>
                    <a:schemeClr val="tx1"/>
                  </a:solidFill>
                  <a:latin typeface="Times New Roman" pitchFamily="18" charset="0"/>
                  <a:cs typeface="Times New Roman" pitchFamily="18" charset="0"/>
                </a:defRPr>
              </a:lvl9pPr>
            </a:lstStyle>
            <a:p>
              <a:pPr algn="ctr" eaLnBrk="0" hangingPunct="0"/>
              <a:r>
                <a:rPr lang="en-AU" dirty="0">
                  <a:solidFill>
                    <a:srgbClr val="000000"/>
                  </a:solidFill>
                </a:rPr>
                <a:t>How </a:t>
              </a:r>
              <a:r>
                <a:rPr lang="en-AU" dirty="0" smtClean="0">
                  <a:solidFill>
                    <a:srgbClr val="000000"/>
                  </a:solidFill>
                </a:rPr>
                <a:t>many?</a:t>
              </a:r>
              <a:endParaRPr lang="en-AU" dirty="0">
                <a:solidFill>
                  <a:srgbClr val="000000"/>
                </a:solidFill>
              </a:endParaRPr>
            </a:p>
          </p:txBody>
        </p:sp>
        <p:sp>
          <p:nvSpPr>
            <p:cNvPr id="8203" name="Text Box 11"/>
            <p:cNvSpPr txBox="1">
              <a:spLocks noChangeArrowheads="1"/>
            </p:cNvSpPr>
            <p:nvPr/>
          </p:nvSpPr>
          <p:spPr bwMode="auto">
            <a:xfrm>
              <a:off x="4080" y="384"/>
              <a:ext cx="72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AU" sz="1400" b="1">
                  <a:latin typeface="Times New Roman" panose="02020603050405020304" pitchFamily="18" charset="0"/>
                  <a:cs typeface="Times New Roman" panose="02020603050405020304" pitchFamily="18" charset="0"/>
                </a:rPr>
                <a:t>Strip B</a:t>
              </a:r>
            </a:p>
          </p:txBody>
        </p:sp>
        <p:grpSp>
          <p:nvGrpSpPr>
            <p:cNvPr id="8206" name="Group 14"/>
            <p:cNvGrpSpPr>
              <a:grpSpLocks/>
            </p:cNvGrpSpPr>
            <p:nvPr/>
          </p:nvGrpSpPr>
          <p:grpSpPr bwMode="auto">
            <a:xfrm>
              <a:off x="3744" y="576"/>
              <a:ext cx="1506" cy="2304"/>
              <a:chOff x="240" y="384"/>
              <a:chExt cx="1632" cy="2304"/>
            </a:xfrm>
          </p:grpSpPr>
          <p:sp>
            <p:nvSpPr>
              <p:cNvPr id="8207" name="Rectangle 15"/>
              <p:cNvSpPr>
                <a:spLocks noChangeArrowheads="1"/>
              </p:cNvSpPr>
              <p:nvPr/>
            </p:nvSpPr>
            <p:spPr bwMode="auto">
              <a:xfrm>
                <a:off x="240" y="384"/>
                <a:ext cx="1632" cy="2304"/>
              </a:xfrm>
              <a:prstGeom prst="rect">
                <a:avLst/>
              </a:prstGeom>
              <a:solidFill>
                <a:srgbClr val="C0C0C0"/>
              </a:solidFill>
              <a:ln w="12700">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762000" eaLnBrk="0" hangingPunct="0"/>
                <a:endParaRPr lang="en-AU" sz="2400"/>
              </a:p>
            </p:txBody>
          </p:sp>
          <p:sp>
            <p:nvSpPr>
              <p:cNvPr id="8208" name="Text Box 16"/>
              <p:cNvSpPr txBox="1">
                <a:spLocks noChangeArrowheads="1"/>
              </p:cNvSpPr>
              <p:nvPr/>
            </p:nvSpPr>
            <p:spPr bwMode="auto">
              <a:xfrm>
                <a:off x="689" y="669"/>
                <a:ext cx="12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defRPr sz="2400">
                    <a:solidFill>
                      <a:schemeClr val="tx1"/>
                    </a:solidFill>
                    <a:latin typeface="Times New Roman" pitchFamily="18" charset="0"/>
                    <a:cs typeface="Times New Roman" pitchFamily="18" charset="0"/>
                  </a:defRPr>
                </a:lvl1pPr>
                <a:lvl2pPr marL="571500" defTabSz="762000">
                  <a:defRPr sz="2400">
                    <a:solidFill>
                      <a:schemeClr val="tx1"/>
                    </a:solidFill>
                    <a:latin typeface="Times New Roman" pitchFamily="18" charset="0"/>
                    <a:cs typeface="Times New Roman" pitchFamily="18" charset="0"/>
                  </a:defRPr>
                </a:lvl2pPr>
                <a:lvl3pPr marL="1143000" defTabSz="762000">
                  <a:defRPr sz="2400">
                    <a:solidFill>
                      <a:schemeClr val="tx1"/>
                    </a:solidFill>
                    <a:latin typeface="Times New Roman" pitchFamily="18" charset="0"/>
                    <a:cs typeface="Times New Roman" pitchFamily="18" charset="0"/>
                  </a:defRPr>
                </a:lvl3pPr>
                <a:lvl4pPr marL="1714500" defTabSz="762000">
                  <a:defRPr sz="2400">
                    <a:solidFill>
                      <a:schemeClr val="tx1"/>
                    </a:solidFill>
                    <a:latin typeface="Times New Roman" pitchFamily="18" charset="0"/>
                    <a:cs typeface="Times New Roman" pitchFamily="18" charset="0"/>
                  </a:defRPr>
                </a:lvl4pPr>
                <a:lvl5pPr marL="2286000" defTabSz="762000">
                  <a:defRPr sz="2400">
                    <a:solidFill>
                      <a:schemeClr val="tx1"/>
                    </a:solidFill>
                    <a:latin typeface="Times New Roman" pitchFamily="18" charset="0"/>
                    <a:cs typeface="Times New Roman" pitchFamily="18" charset="0"/>
                  </a:defRPr>
                </a:lvl5pPr>
                <a:lvl6pPr marL="2743200" defTabSz="762000" fontAlgn="base">
                  <a:spcBef>
                    <a:spcPct val="0"/>
                  </a:spcBef>
                  <a:spcAft>
                    <a:spcPct val="0"/>
                  </a:spcAft>
                  <a:defRPr sz="2400">
                    <a:solidFill>
                      <a:schemeClr val="tx1"/>
                    </a:solidFill>
                    <a:latin typeface="Times New Roman" pitchFamily="18" charset="0"/>
                    <a:cs typeface="Times New Roman" pitchFamily="18" charset="0"/>
                  </a:defRPr>
                </a:lvl6pPr>
                <a:lvl7pPr marL="3200400" defTabSz="762000" fontAlgn="base">
                  <a:spcBef>
                    <a:spcPct val="0"/>
                  </a:spcBef>
                  <a:spcAft>
                    <a:spcPct val="0"/>
                  </a:spcAft>
                  <a:defRPr sz="2400">
                    <a:solidFill>
                      <a:schemeClr val="tx1"/>
                    </a:solidFill>
                    <a:latin typeface="Times New Roman" pitchFamily="18" charset="0"/>
                    <a:cs typeface="Times New Roman" pitchFamily="18" charset="0"/>
                  </a:defRPr>
                </a:lvl7pPr>
                <a:lvl8pPr marL="3657600" defTabSz="762000" fontAlgn="base">
                  <a:spcBef>
                    <a:spcPct val="0"/>
                  </a:spcBef>
                  <a:spcAft>
                    <a:spcPct val="0"/>
                  </a:spcAft>
                  <a:defRPr sz="2400">
                    <a:solidFill>
                      <a:schemeClr val="tx1"/>
                    </a:solidFill>
                    <a:latin typeface="Times New Roman" pitchFamily="18" charset="0"/>
                    <a:cs typeface="Times New Roman" pitchFamily="18" charset="0"/>
                  </a:defRPr>
                </a:lvl8pPr>
                <a:lvl9pPr marL="4114800" defTabSz="762000" fontAlgn="base">
                  <a:spcBef>
                    <a:spcPct val="0"/>
                  </a:spcBef>
                  <a:spcAft>
                    <a:spcPct val="0"/>
                  </a:spcAft>
                  <a:defRPr sz="2400">
                    <a:solidFill>
                      <a:schemeClr val="tx1"/>
                    </a:solidFill>
                    <a:latin typeface="Times New Roman" pitchFamily="18" charset="0"/>
                    <a:cs typeface="Times New Roman" pitchFamily="18" charset="0"/>
                  </a:defRPr>
                </a:lvl9pPr>
              </a:lstStyle>
              <a:p>
                <a:pPr algn="ctr" eaLnBrk="0" hangingPunct="0"/>
                <a:endParaRPr lang="en-AU">
                  <a:solidFill>
                    <a:srgbClr val="000000"/>
                  </a:solidFill>
                </a:endParaRPr>
              </a:p>
            </p:txBody>
          </p:sp>
          <p:sp>
            <p:nvSpPr>
              <p:cNvPr id="8209" name="Text Box 17"/>
              <p:cNvSpPr txBox="1">
                <a:spLocks noChangeArrowheads="1"/>
              </p:cNvSpPr>
              <p:nvPr/>
            </p:nvSpPr>
            <p:spPr bwMode="auto">
              <a:xfrm>
                <a:off x="1089" y="1370"/>
                <a:ext cx="12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defRPr sz="2400">
                    <a:solidFill>
                      <a:schemeClr val="tx1"/>
                    </a:solidFill>
                    <a:latin typeface="Times New Roman" pitchFamily="18" charset="0"/>
                    <a:cs typeface="Times New Roman" pitchFamily="18" charset="0"/>
                  </a:defRPr>
                </a:lvl1pPr>
                <a:lvl2pPr marL="571500" defTabSz="762000">
                  <a:defRPr sz="2400">
                    <a:solidFill>
                      <a:schemeClr val="tx1"/>
                    </a:solidFill>
                    <a:latin typeface="Times New Roman" pitchFamily="18" charset="0"/>
                    <a:cs typeface="Times New Roman" pitchFamily="18" charset="0"/>
                  </a:defRPr>
                </a:lvl2pPr>
                <a:lvl3pPr marL="1143000" defTabSz="762000">
                  <a:defRPr sz="2400">
                    <a:solidFill>
                      <a:schemeClr val="tx1"/>
                    </a:solidFill>
                    <a:latin typeface="Times New Roman" pitchFamily="18" charset="0"/>
                    <a:cs typeface="Times New Roman" pitchFamily="18" charset="0"/>
                  </a:defRPr>
                </a:lvl3pPr>
                <a:lvl4pPr marL="1714500" defTabSz="762000">
                  <a:defRPr sz="2400">
                    <a:solidFill>
                      <a:schemeClr val="tx1"/>
                    </a:solidFill>
                    <a:latin typeface="Times New Roman" pitchFamily="18" charset="0"/>
                    <a:cs typeface="Times New Roman" pitchFamily="18" charset="0"/>
                  </a:defRPr>
                </a:lvl4pPr>
                <a:lvl5pPr marL="2286000" defTabSz="762000">
                  <a:defRPr sz="2400">
                    <a:solidFill>
                      <a:schemeClr val="tx1"/>
                    </a:solidFill>
                    <a:latin typeface="Times New Roman" pitchFamily="18" charset="0"/>
                    <a:cs typeface="Times New Roman" pitchFamily="18" charset="0"/>
                  </a:defRPr>
                </a:lvl5pPr>
                <a:lvl6pPr marL="2743200" defTabSz="762000" fontAlgn="base">
                  <a:spcBef>
                    <a:spcPct val="0"/>
                  </a:spcBef>
                  <a:spcAft>
                    <a:spcPct val="0"/>
                  </a:spcAft>
                  <a:defRPr sz="2400">
                    <a:solidFill>
                      <a:schemeClr val="tx1"/>
                    </a:solidFill>
                    <a:latin typeface="Times New Roman" pitchFamily="18" charset="0"/>
                    <a:cs typeface="Times New Roman" pitchFamily="18" charset="0"/>
                  </a:defRPr>
                </a:lvl6pPr>
                <a:lvl7pPr marL="3200400" defTabSz="762000" fontAlgn="base">
                  <a:spcBef>
                    <a:spcPct val="0"/>
                  </a:spcBef>
                  <a:spcAft>
                    <a:spcPct val="0"/>
                  </a:spcAft>
                  <a:defRPr sz="2400">
                    <a:solidFill>
                      <a:schemeClr val="tx1"/>
                    </a:solidFill>
                    <a:latin typeface="Times New Roman" pitchFamily="18" charset="0"/>
                    <a:cs typeface="Times New Roman" pitchFamily="18" charset="0"/>
                  </a:defRPr>
                </a:lvl7pPr>
                <a:lvl8pPr marL="3657600" defTabSz="762000" fontAlgn="base">
                  <a:spcBef>
                    <a:spcPct val="0"/>
                  </a:spcBef>
                  <a:spcAft>
                    <a:spcPct val="0"/>
                  </a:spcAft>
                  <a:defRPr sz="2400">
                    <a:solidFill>
                      <a:schemeClr val="tx1"/>
                    </a:solidFill>
                    <a:latin typeface="Times New Roman" pitchFamily="18" charset="0"/>
                    <a:cs typeface="Times New Roman" pitchFamily="18" charset="0"/>
                  </a:defRPr>
                </a:lvl8pPr>
                <a:lvl9pPr marL="4114800" defTabSz="762000" fontAlgn="base">
                  <a:spcBef>
                    <a:spcPct val="0"/>
                  </a:spcBef>
                  <a:spcAft>
                    <a:spcPct val="0"/>
                  </a:spcAft>
                  <a:defRPr sz="2400">
                    <a:solidFill>
                      <a:schemeClr val="tx1"/>
                    </a:solidFill>
                    <a:latin typeface="Times New Roman" pitchFamily="18" charset="0"/>
                    <a:cs typeface="Times New Roman" pitchFamily="18" charset="0"/>
                  </a:defRPr>
                </a:lvl9pPr>
              </a:lstStyle>
              <a:p>
                <a:pPr algn="ctr" eaLnBrk="0" hangingPunct="0"/>
                <a:endParaRPr lang="en-AU">
                  <a:solidFill>
                    <a:srgbClr val="000000"/>
                  </a:solidFill>
                </a:endParaRPr>
              </a:p>
            </p:txBody>
          </p:sp>
          <p:sp>
            <p:nvSpPr>
              <p:cNvPr id="8210" name="Text Box 18"/>
              <p:cNvSpPr txBox="1">
                <a:spLocks noChangeArrowheads="1"/>
              </p:cNvSpPr>
              <p:nvPr/>
            </p:nvSpPr>
            <p:spPr bwMode="auto">
              <a:xfrm>
                <a:off x="629" y="1821"/>
                <a:ext cx="12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defRPr sz="2400">
                    <a:solidFill>
                      <a:schemeClr val="tx1"/>
                    </a:solidFill>
                    <a:latin typeface="Times New Roman" pitchFamily="18" charset="0"/>
                    <a:cs typeface="Times New Roman" pitchFamily="18" charset="0"/>
                  </a:defRPr>
                </a:lvl1pPr>
                <a:lvl2pPr marL="571500" defTabSz="762000">
                  <a:defRPr sz="2400">
                    <a:solidFill>
                      <a:schemeClr val="tx1"/>
                    </a:solidFill>
                    <a:latin typeface="Times New Roman" pitchFamily="18" charset="0"/>
                    <a:cs typeface="Times New Roman" pitchFamily="18" charset="0"/>
                  </a:defRPr>
                </a:lvl2pPr>
                <a:lvl3pPr marL="1143000" defTabSz="762000">
                  <a:defRPr sz="2400">
                    <a:solidFill>
                      <a:schemeClr val="tx1"/>
                    </a:solidFill>
                    <a:latin typeface="Times New Roman" pitchFamily="18" charset="0"/>
                    <a:cs typeface="Times New Roman" pitchFamily="18" charset="0"/>
                  </a:defRPr>
                </a:lvl3pPr>
                <a:lvl4pPr marL="1714500" defTabSz="762000">
                  <a:defRPr sz="2400">
                    <a:solidFill>
                      <a:schemeClr val="tx1"/>
                    </a:solidFill>
                    <a:latin typeface="Times New Roman" pitchFamily="18" charset="0"/>
                    <a:cs typeface="Times New Roman" pitchFamily="18" charset="0"/>
                  </a:defRPr>
                </a:lvl4pPr>
                <a:lvl5pPr marL="2286000" defTabSz="762000">
                  <a:defRPr sz="2400">
                    <a:solidFill>
                      <a:schemeClr val="tx1"/>
                    </a:solidFill>
                    <a:latin typeface="Times New Roman" pitchFamily="18" charset="0"/>
                    <a:cs typeface="Times New Roman" pitchFamily="18" charset="0"/>
                  </a:defRPr>
                </a:lvl5pPr>
                <a:lvl6pPr marL="2743200" defTabSz="762000" fontAlgn="base">
                  <a:spcBef>
                    <a:spcPct val="0"/>
                  </a:spcBef>
                  <a:spcAft>
                    <a:spcPct val="0"/>
                  </a:spcAft>
                  <a:defRPr sz="2400">
                    <a:solidFill>
                      <a:schemeClr val="tx1"/>
                    </a:solidFill>
                    <a:latin typeface="Times New Roman" pitchFamily="18" charset="0"/>
                    <a:cs typeface="Times New Roman" pitchFamily="18" charset="0"/>
                  </a:defRPr>
                </a:lvl6pPr>
                <a:lvl7pPr marL="3200400" defTabSz="762000" fontAlgn="base">
                  <a:spcBef>
                    <a:spcPct val="0"/>
                  </a:spcBef>
                  <a:spcAft>
                    <a:spcPct val="0"/>
                  </a:spcAft>
                  <a:defRPr sz="2400">
                    <a:solidFill>
                      <a:schemeClr val="tx1"/>
                    </a:solidFill>
                    <a:latin typeface="Times New Roman" pitchFamily="18" charset="0"/>
                    <a:cs typeface="Times New Roman" pitchFamily="18" charset="0"/>
                  </a:defRPr>
                </a:lvl7pPr>
                <a:lvl8pPr marL="3657600" defTabSz="762000" fontAlgn="base">
                  <a:spcBef>
                    <a:spcPct val="0"/>
                  </a:spcBef>
                  <a:spcAft>
                    <a:spcPct val="0"/>
                  </a:spcAft>
                  <a:defRPr sz="2400">
                    <a:solidFill>
                      <a:schemeClr val="tx1"/>
                    </a:solidFill>
                    <a:latin typeface="Times New Roman" pitchFamily="18" charset="0"/>
                    <a:cs typeface="Times New Roman" pitchFamily="18" charset="0"/>
                  </a:defRPr>
                </a:lvl8pPr>
                <a:lvl9pPr marL="4114800" defTabSz="762000" fontAlgn="base">
                  <a:spcBef>
                    <a:spcPct val="0"/>
                  </a:spcBef>
                  <a:spcAft>
                    <a:spcPct val="0"/>
                  </a:spcAft>
                  <a:defRPr sz="2400">
                    <a:solidFill>
                      <a:schemeClr val="tx1"/>
                    </a:solidFill>
                    <a:latin typeface="Times New Roman" pitchFamily="18" charset="0"/>
                    <a:cs typeface="Times New Roman" pitchFamily="18" charset="0"/>
                  </a:defRPr>
                </a:lvl9pPr>
              </a:lstStyle>
              <a:p>
                <a:pPr algn="ctr" eaLnBrk="0" hangingPunct="0"/>
                <a:endParaRPr lang="en-AU">
                  <a:solidFill>
                    <a:srgbClr val="000000"/>
                  </a:solidFill>
                </a:endParaRPr>
              </a:p>
            </p:txBody>
          </p:sp>
          <p:sp>
            <p:nvSpPr>
              <p:cNvPr id="8211" name="Text Box 19"/>
              <p:cNvSpPr txBox="1">
                <a:spLocks noChangeArrowheads="1"/>
              </p:cNvSpPr>
              <p:nvPr/>
            </p:nvSpPr>
            <p:spPr bwMode="auto">
              <a:xfrm>
                <a:off x="1492" y="1869"/>
                <a:ext cx="12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defRPr sz="2400">
                    <a:solidFill>
                      <a:schemeClr val="tx1"/>
                    </a:solidFill>
                    <a:latin typeface="Times New Roman" pitchFamily="18" charset="0"/>
                    <a:cs typeface="Times New Roman" pitchFamily="18" charset="0"/>
                  </a:defRPr>
                </a:lvl1pPr>
                <a:lvl2pPr marL="571500" defTabSz="762000">
                  <a:defRPr sz="2400">
                    <a:solidFill>
                      <a:schemeClr val="tx1"/>
                    </a:solidFill>
                    <a:latin typeface="Times New Roman" pitchFamily="18" charset="0"/>
                    <a:cs typeface="Times New Roman" pitchFamily="18" charset="0"/>
                  </a:defRPr>
                </a:lvl2pPr>
                <a:lvl3pPr marL="1143000" defTabSz="762000">
                  <a:defRPr sz="2400">
                    <a:solidFill>
                      <a:schemeClr val="tx1"/>
                    </a:solidFill>
                    <a:latin typeface="Times New Roman" pitchFamily="18" charset="0"/>
                    <a:cs typeface="Times New Roman" pitchFamily="18" charset="0"/>
                  </a:defRPr>
                </a:lvl3pPr>
                <a:lvl4pPr marL="1714500" defTabSz="762000">
                  <a:defRPr sz="2400">
                    <a:solidFill>
                      <a:schemeClr val="tx1"/>
                    </a:solidFill>
                    <a:latin typeface="Times New Roman" pitchFamily="18" charset="0"/>
                    <a:cs typeface="Times New Roman" pitchFamily="18" charset="0"/>
                  </a:defRPr>
                </a:lvl4pPr>
                <a:lvl5pPr marL="2286000" defTabSz="762000">
                  <a:defRPr sz="2400">
                    <a:solidFill>
                      <a:schemeClr val="tx1"/>
                    </a:solidFill>
                    <a:latin typeface="Times New Roman" pitchFamily="18" charset="0"/>
                    <a:cs typeface="Times New Roman" pitchFamily="18" charset="0"/>
                  </a:defRPr>
                </a:lvl5pPr>
                <a:lvl6pPr marL="2743200" defTabSz="762000" fontAlgn="base">
                  <a:spcBef>
                    <a:spcPct val="0"/>
                  </a:spcBef>
                  <a:spcAft>
                    <a:spcPct val="0"/>
                  </a:spcAft>
                  <a:defRPr sz="2400">
                    <a:solidFill>
                      <a:schemeClr val="tx1"/>
                    </a:solidFill>
                    <a:latin typeface="Times New Roman" pitchFamily="18" charset="0"/>
                    <a:cs typeface="Times New Roman" pitchFamily="18" charset="0"/>
                  </a:defRPr>
                </a:lvl6pPr>
                <a:lvl7pPr marL="3200400" defTabSz="762000" fontAlgn="base">
                  <a:spcBef>
                    <a:spcPct val="0"/>
                  </a:spcBef>
                  <a:spcAft>
                    <a:spcPct val="0"/>
                  </a:spcAft>
                  <a:defRPr sz="2400">
                    <a:solidFill>
                      <a:schemeClr val="tx1"/>
                    </a:solidFill>
                    <a:latin typeface="Times New Roman" pitchFamily="18" charset="0"/>
                    <a:cs typeface="Times New Roman" pitchFamily="18" charset="0"/>
                  </a:defRPr>
                </a:lvl7pPr>
                <a:lvl8pPr marL="3657600" defTabSz="762000" fontAlgn="base">
                  <a:spcBef>
                    <a:spcPct val="0"/>
                  </a:spcBef>
                  <a:spcAft>
                    <a:spcPct val="0"/>
                  </a:spcAft>
                  <a:defRPr sz="2400">
                    <a:solidFill>
                      <a:schemeClr val="tx1"/>
                    </a:solidFill>
                    <a:latin typeface="Times New Roman" pitchFamily="18" charset="0"/>
                    <a:cs typeface="Times New Roman" pitchFamily="18" charset="0"/>
                  </a:defRPr>
                </a:lvl8pPr>
                <a:lvl9pPr marL="4114800" defTabSz="762000" fontAlgn="base">
                  <a:spcBef>
                    <a:spcPct val="0"/>
                  </a:spcBef>
                  <a:spcAft>
                    <a:spcPct val="0"/>
                  </a:spcAft>
                  <a:defRPr sz="2400">
                    <a:solidFill>
                      <a:schemeClr val="tx1"/>
                    </a:solidFill>
                    <a:latin typeface="Times New Roman" pitchFamily="18" charset="0"/>
                    <a:cs typeface="Times New Roman" pitchFamily="18" charset="0"/>
                  </a:defRPr>
                </a:lvl9pPr>
              </a:lstStyle>
              <a:p>
                <a:pPr algn="ctr" eaLnBrk="0" hangingPunct="0"/>
                <a:endParaRPr lang="en-AU">
                  <a:solidFill>
                    <a:srgbClr val="000000"/>
                  </a:solidFill>
                </a:endParaRPr>
              </a:p>
            </p:txBody>
          </p:sp>
          <p:sp>
            <p:nvSpPr>
              <p:cNvPr id="8212" name="Text Box 20"/>
              <p:cNvSpPr txBox="1">
                <a:spLocks noChangeArrowheads="1"/>
              </p:cNvSpPr>
              <p:nvPr/>
            </p:nvSpPr>
            <p:spPr bwMode="auto">
              <a:xfrm>
                <a:off x="1639" y="621"/>
                <a:ext cx="12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defRPr sz="2400">
                    <a:solidFill>
                      <a:schemeClr val="tx1"/>
                    </a:solidFill>
                    <a:latin typeface="Times New Roman" pitchFamily="18" charset="0"/>
                    <a:cs typeface="Times New Roman" pitchFamily="18" charset="0"/>
                  </a:defRPr>
                </a:lvl1pPr>
                <a:lvl2pPr marL="571500" defTabSz="762000">
                  <a:defRPr sz="2400">
                    <a:solidFill>
                      <a:schemeClr val="tx1"/>
                    </a:solidFill>
                    <a:latin typeface="Times New Roman" pitchFamily="18" charset="0"/>
                    <a:cs typeface="Times New Roman" pitchFamily="18" charset="0"/>
                  </a:defRPr>
                </a:lvl2pPr>
                <a:lvl3pPr marL="1143000" defTabSz="762000">
                  <a:defRPr sz="2400">
                    <a:solidFill>
                      <a:schemeClr val="tx1"/>
                    </a:solidFill>
                    <a:latin typeface="Times New Roman" pitchFamily="18" charset="0"/>
                    <a:cs typeface="Times New Roman" pitchFamily="18" charset="0"/>
                  </a:defRPr>
                </a:lvl3pPr>
                <a:lvl4pPr marL="1714500" defTabSz="762000">
                  <a:defRPr sz="2400">
                    <a:solidFill>
                      <a:schemeClr val="tx1"/>
                    </a:solidFill>
                    <a:latin typeface="Times New Roman" pitchFamily="18" charset="0"/>
                    <a:cs typeface="Times New Roman" pitchFamily="18" charset="0"/>
                  </a:defRPr>
                </a:lvl4pPr>
                <a:lvl5pPr marL="2286000" defTabSz="762000">
                  <a:defRPr sz="2400">
                    <a:solidFill>
                      <a:schemeClr val="tx1"/>
                    </a:solidFill>
                    <a:latin typeface="Times New Roman" pitchFamily="18" charset="0"/>
                    <a:cs typeface="Times New Roman" pitchFamily="18" charset="0"/>
                  </a:defRPr>
                </a:lvl5pPr>
                <a:lvl6pPr marL="2743200" defTabSz="762000" fontAlgn="base">
                  <a:spcBef>
                    <a:spcPct val="0"/>
                  </a:spcBef>
                  <a:spcAft>
                    <a:spcPct val="0"/>
                  </a:spcAft>
                  <a:defRPr sz="2400">
                    <a:solidFill>
                      <a:schemeClr val="tx1"/>
                    </a:solidFill>
                    <a:latin typeface="Times New Roman" pitchFamily="18" charset="0"/>
                    <a:cs typeface="Times New Roman" pitchFamily="18" charset="0"/>
                  </a:defRPr>
                </a:lvl6pPr>
                <a:lvl7pPr marL="3200400" defTabSz="762000" fontAlgn="base">
                  <a:spcBef>
                    <a:spcPct val="0"/>
                  </a:spcBef>
                  <a:spcAft>
                    <a:spcPct val="0"/>
                  </a:spcAft>
                  <a:defRPr sz="2400">
                    <a:solidFill>
                      <a:schemeClr val="tx1"/>
                    </a:solidFill>
                    <a:latin typeface="Times New Roman" pitchFamily="18" charset="0"/>
                    <a:cs typeface="Times New Roman" pitchFamily="18" charset="0"/>
                  </a:defRPr>
                </a:lvl7pPr>
                <a:lvl8pPr marL="3657600" defTabSz="762000" fontAlgn="base">
                  <a:spcBef>
                    <a:spcPct val="0"/>
                  </a:spcBef>
                  <a:spcAft>
                    <a:spcPct val="0"/>
                  </a:spcAft>
                  <a:defRPr sz="2400">
                    <a:solidFill>
                      <a:schemeClr val="tx1"/>
                    </a:solidFill>
                    <a:latin typeface="Times New Roman" pitchFamily="18" charset="0"/>
                    <a:cs typeface="Times New Roman" pitchFamily="18" charset="0"/>
                  </a:defRPr>
                </a:lvl8pPr>
                <a:lvl9pPr marL="4114800" defTabSz="762000" fontAlgn="base">
                  <a:spcBef>
                    <a:spcPct val="0"/>
                  </a:spcBef>
                  <a:spcAft>
                    <a:spcPct val="0"/>
                  </a:spcAft>
                  <a:defRPr sz="2400">
                    <a:solidFill>
                      <a:schemeClr val="tx1"/>
                    </a:solidFill>
                    <a:latin typeface="Times New Roman" pitchFamily="18" charset="0"/>
                    <a:cs typeface="Times New Roman" pitchFamily="18" charset="0"/>
                  </a:defRPr>
                </a:lvl9pPr>
              </a:lstStyle>
              <a:p>
                <a:pPr algn="ctr" eaLnBrk="0" hangingPunct="0"/>
                <a:endParaRPr lang="en-AU">
                  <a:solidFill>
                    <a:srgbClr val="000000"/>
                  </a:solidFill>
                </a:endParaRPr>
              </a:p>
            </p:txBody>
          </p:sp>
          <p:sp>
            <p:nvSpPr>
              <p:cNvPr id="8213" name="Text Box 21"/>
              <p:cNvSpPr txBox="1">
                <a:spLocks noChangeArrowheads="1"/>
              </p:cNvSpPr>
              <p:nvPr/>
            </p:nvSpPr>
            <p:spPr bwMode="auto">
              <a:xfrm>
                <a:off x="1016" y="2205"/>
                <a:ext cx="12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defRPr sz="2400">
                    <a:solidFill>
                      <a:schemeClr val="tx1"/>
                    </a:solidFill>
                    <a:latin typeface="Times New Roman" pitchFamily="18" charset="0"/>
                    <a:cs typeface="Times New Roman" pitchFamily="18" charset="0"/>
                  </a:defRPr>
                </a:lvl1pPr>
                <a:lvl2pPr marL="571500" defTabSz="762000">
                  <a:defRPr sz="2400">
                    <a:solidFill>
                      <a:schemeClr val="tx1"/>
                    </a:solidFill>
                    <a:latin typeface="Times New Roman" pitchFamily="18" charset="0"/>
                    <a:cs typeface="Times New Roman" pitchFamily="18" charset="0"/>
                  </a:defRPr>
                </a:lvl2pPr>
                <a:lvl3pPr marL="1143000" defTabSz="762000">
                  <a:defRPr sz="2400">
                    <a:solidFill>
                      <a:schemeClr val="tx1"/>
                    </a:solidFill>
                    <a:latin typeface="Times New Roman" pitchFamily="18" charset="0"/>
                    <a:cs typeface="Times New Roman" pitchFamily="18" charset="0"/>
                  </a:defRPr>
                </a:lvl3pPr>
                <a:lvl4pPr marL="1714500" defTabSz="762000">
                  <a:defRPr sz="2400">
                    <a:solidFill>
                      <a:schemeClr val="tx1"/>
                    </a:solidFill>
                    <a:latin typeface="Times New Roman" pitchFamily="18" charset="0"/>
                    <a:cs typeface="Times New Roman" pitchFamily="18" charset="0"/>
                  </a:defRPr>
                </a:lvl4pPr>
                <a:lvl5pPr marL="2286000" defTabSz="762000">
                  <a:defRPr sz="2400">
                    <a:solidFill>
                      <a:schemeClr val="tx1"/>
                    </a:solidFill>
                    <a:latin typeface="Times New Roman" pitchFamily="18" charset="0"/>
                    <a:cs typeface="Times New Roman" pitchFamily="18" charset="0"/>
                  </a:defRPr>
                </a:lvl5pPr>
                <a:lvl6pPr marL="2743200" defTabSz="762000" fontAlgn="base">
                  <a:spcBef>
                    <a:spcPct val="0"/>
                  </a:spcBef>
                  <a:spcAft>
                    <a:spcPct val="0"/>
                  </a:spcAft>
                  <a:defRPr sz="2400">
                    <a:solidFill>
                      <a:schemeClr val="tx1"/>
                    </a:solidFill>
                    <a:latin typeface="Times New Roman" pitchFamily="18" charset="0"/>
                    <a:cs typeface="Times New Roman" pitchFamily="18" charset="0"/>
                  </a:defRPr>
                </a:lvl6pPr>
                <a:lvl7pPr marL="3200400" defTabSz="762000" fontAlgn="base">
                  <a:spcBef>
                    <a:spcPct val="0"/>
                  </a:spcBef>
                  <a:spcAft>
                    <a:spcPct val="0"/>
                  </a:spcAft>
                  <a:defRPr sz="2400">
                    <a:solidFill>
                      <a:schemeClr val="tx1"/>
                    </a:solidFill>
                    <a:latin typeface="Times New Roman" pitchFamily="18" charset="0"/>
                    <a:cs typeface="Times New Roman" pitchFamily="18" charset="0"/>
                  </a:defRPr>
                </a:lvl7pPr>
                <a:lvl8pPr marL="3657600" defTabSz="762000" fontAlgn="base">
                  <a:spcBef>
                    <a:spcPct val="0"/>
                  </a:spcBef>
                  <a:spcAft>
                    <a:spcPct val="0"/>
                  </a:spcAft>
                  <a:defRPr sz="2400">
                    <a:solidFill>
                      <a:schemeClr val="tx1"/>
                    </a:solidFill>
                    <a:latin typeface="Times New Roman" pitchFamily="18" charset="0"/>
                    <a:cs typeface="Times New Roman" pitchFamily="18" charset="0"/>
                  </a:defRPr>
                </a:lvl8pPr>
                <a:lvl9pPr marL="4114800" defTabSz="762000" fontAlgn="base">
                  <a:spcBef>
                    <a:spcPct val="0"/>
                  </a:spcBef>
                  <a:spcAft>
                    <a:spcPct val="0"/>
                  </a:spcAft>
                  <a:defRPr sz="2400">
                    <a:solidFill>
                      <a:schemeClr val="tx1"/>
                    </a:solidFill>
                    <a:latin typeface="Times New Roman" pitchFamily="18" charset="0"/>
                    <a:cs typeface="Times New Roman" pitchFamily="18" charset="0"/>
                  </a:defRPr>
                </a:lvl9pPr>
              </a:lstStyle>
              <a:p>
                <a:pPr algn="ctr" eaLnBrk="0" hangingPunct="0"/>
                <a:endParaRPr lang="en-AU">
                  <a:solidFill>
                    <a:srgbClr val="000000"/>
                  </a:solidFill>
                </a:endParaRPr>
              </a:p>
            </p:txBody>
          </p:sp>
        </p:grpSp>
        <p:sp>
          <p:nvSpPr>
            <p:cNvPr id="8215" name="Text Box 23"/>
            <p:cNvSpPr txBox="1">
              <a:spLocks noChangeArrowheads="1"/>
            </p:cNvSpPr>
            <p:nvPr/>
          </p:nvSpPr>
          <p:spPr bwMode="auto">
            <a:xfrm>
              <a:off x="2448" y="960"/>
              <a:ext cx="91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AU" sz="2000" dirty="0">
                  <a:latin typeface="Times New Roman" panose="02020603050405020304" pitchFamily="18" charset="0"/>
                  <a:cs typeface="Times New Roman" panose="02020603050405020304" pitchFamily="18" charset="0"/>
                </a:rPr>
                <a:t>Sandy loam</a:t>
              </a:r>
            </a:p>
          </p:txBody>
        </p:sp>
        <p:sp>
          <p:nvSpPr>
            <p:cNvPr id="8216" name="Text Box 24"/>
            <p:cNvSpPr txBox="1">
              <a:spLocks noChangeArrowheads="1"/>
            </p:cNvSpPr>
            <p:nvPr/>
          </p:nvSpPr>
          <p:spPr bwMode="auto">
            <a:xfrm>
              <a:off x="3984" y="960"/>
              <a:ext cx="110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AU" sz="2000">
                  <a:latin typeface="Times New Roman" panose="02020603050405020304" pitchFamily="18" charset="0"/>
                  <a:cs typeface="Times New Roman" panose="02020603050405020304" pitchFamily="18" charset="0"/>
                </a:rPr>
                <a:t>Sandy loam</a:t>
              </a:r>
            </a:p>
          </p:txBody>
        </p:sp>
        <p:sp>
          <p:nvSpPr>
            <p:cNvPr id="8217" name="Text Box 25"/>
            <p:cNvSpPr txBox="1">
              <a:spLocks noChangeArrowheads="1"/>
            </p:cNvSpPr>
            <p:nvPr/>
          </p:nvSpPr>
          <p:spPr bwMode="auto">
            <a:xfrm>
              <a:off x="2544" y="2256"/>
              <a:ext cx="100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000">
                  <a:latin typeface="Times New Roman" panose="02020603050405020304" pitchFamily="18" charset="0"/>
                  <a:cs typeface="Times New Roman" panose="02020603050405020304" pitchFamily="18" charset="0"/>
                </a:rPr>
                <a:t>Grazed oats</a:t>
              </a:r>
              <a:r>
                <a:rPr lang="en-AU" sz="2000">
                  <a:latin typeface="Times New Roman" panose="02020603050405020304" pitchFamily="18" charset="0"/>
                  <a:cs typeface="Times New Roman" panose="02020603050405020304" pitchFamily="18" charset="0"/>
                </a:rPr>
                <a:t> </a:t>
              </a:r>
            </a:p>
          </p:txBody>
        </p:sp>
        <p:sp>
          <p:nvSpPr>
            <p:cNvPr id="8218" name="Text Box 26"/>
            <p:cNvSpPr txBox="1">
              <a:spLocks noChangeArrowheads="1"/>
            </p:cNvSpPr>
            <p:nvPr/>
          </p:nvSpPr>
          <p:spPr bwMode="auto">
            <a:xfrm>
              <a:off x="4128" y="2208"/>
              <a:ext cx="86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000">
                  <a:latin typeface="Times New Roman" panose="02020603050405020304" pitchFamily="18" charset="0"/>
                  <a:cs typeface="Times New Roman" panose="02020603050405020304" pitchFamily="18" charset="0"/>
                </a:rPr>
                <a:t>Canola</a:t>
              </a:r>
              <a:endParaRPr lang="en-AU" sz="2000">
                <a:latin typeface="Times New Roman" panose="02020603050405020304" pitchFamily="18" charset="0"/>
                <a:cs typeface="Times New Roman" panose="02020603050405020304" pitchFamily="18" charset="0"/>
              </a:endParaRPr>
            </a:p>
          </p:txBody>
        </p:sp>
        <p:sp>
          <p:nvSpPr>
            <p:cNvPr id="8219" name="Rectangle 27"/>
            <p:cNvSpPr>
              <a:spLocks noChangeArrowheads="1"/>
            </p:cNvSpPr>
            <p:nvPr/>
          </p:nvSpPr>
          <p:spPr bwMode="auto">
            <a:xfrm>
              <a:off x="2688" y="384"/>
              <a:ext cx="57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AU" sz="1400" b="1">
                  <a:latin typeface="Times New Roman" panose="02020603050405020304" pitchFamily="18" charset="0"/>
                  <a:cs typeface="Times New Roman" panose="02020603050405020304" pitchFamily="18" charset="0"/>
                </a:rPr>
                <a:t>Strip A</a:t>
              </a:r>
            </a:p>
          </p:txBody>
        </p:sp>
      </p:grpSp>
      <p:sp>
        <p:nvSpPr>
          <p:cNvPr id="8220" name="Rectangle 28"/>
          <p:cNvSpPr>
            <a:spLocks noGrp="1" noChangeArrowheads="1"/>
          </p:cNvSpPr>
          <p:nvPr>
            <p:ph type="title" idx="4294967295"/>
          </p:nvPr>
        </p:nvSpPr>
        <p:spPr>
          <a:xfrm>
            <a:off x="762000" y="304800"/>
            <a:ext cx="7772400" cy="1143000"/>
          </a:xfrm>
        </p:spPr>
        <p:txBody>
          <a:bodyPr>
            <a:normAutofit fontScale="90000"/>
          </a:bodyPr>
          <a:lstStyle/>
          <a:p>
            <a:r>
              <a:rPr lang="en-AU" sz="3600" b="1" dirty="0"/>
              <a:t>HOW MANY SAMPLES, HOW MANY CORES</a:t>
            </a:r>
            <a:r>
              <a:rPr lang="en-AU" sz="3600" b="1" dirty="0" smtClean="0"/>
              <a:t>?  </a:t>
            </a:r>
            <a:r>
              <a:rPr lang="en-AU" b="1" dirty="0" smtClean="0"/>
              <a:t>WHERE</a:t>
            </a:r>
            <a:endParaRPr lang="en-US" sz="3600" b="1" dirty="0"/>
          </a:p>
        </p:txBody>
      </p:sp>
    </p:spTree>
    <p:extLst>
      <p:ext uri="{BB962C8B-B14F-4D97-AF65-F5344CB8AC3E}">
        <p14:creationId xmlns:p14="http://schemas.microsoft.com/office/powerpoint/2010/main" val="4224972554"/>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lide Number Placeholder 3"/>
          <p:cNvSpPr>
            <a:spLocks noGrp="1"/>
          </p:cNvSpPr>
          <p:nvPr>
            <p:ph type="sldNum" sz="quarter" idx="12"/>
          </p:nvPr>
        </p:nvSpPr>
        <p:spPr/>
        <p:txBody>
          <a:bodyPr/>
          <a:lstStyle/>
          <a:p>
            <a:fld id="{162774D3-85DD-4E72-8DE3-AEF7C184A2F4}" type="slidenum">
              <a:rPr lang="en-US"/>
              <a:pPr/>
              <a:t>22</a:t>
            </a:fld>
            <a:endParaRPr lang="en-US"/>
          </a:p>
        </p:txBody>
      </p:sp>
      <p:grpSp>
        <p:nvGrpSpPr>
          <p:cNvPr id="9235" name="Group 19"/>
          <p:cNvGrpSpPr>
            <a:grpSpLocks/>
          </p:cNvGrpSpPr>
          <p:nvPr/>
        </p:nvGrpSpPr>
        <p:grpSpPr bwMode="auto">
          <a:xfrm>
            <a:off x="2438400" y="1752600"/>
            <a:ext cx="3886200" cy="4664075"/>
            <a:chOff x="1536" y="528"/>
            <a:chExt cx="2448" cy="2938"/>
          </a:xfrm>
        </p:grpSpPr>
        <p:grpSp>
          <p:nvGrpSpPr>
            <p:cNvPr id="9218" name="Group 2"/>
            <p:cNvGrpSpPr>
              <a:grpSpLocks/>
            </p:cNvGrpSpPr>
            <p:nvPr/>
          </p:nvGrpSpPr>
          <p:grpSpPr bwMode="auto">
            <a:xfrm>
              <a:off x="2016" y="528"/>
              <a:ext cx="1508" cy="2352"/>
              <a:chOff x="4176" y="432"/>
              <a:chExt cx="1632" cy="2352"/>
            </a:xfrm>
          </p:grpSpPr>
          <p:sp>
            <p:nvSpPr>
              <p:cNvPr id="9219" name="Rectangle 3"/>
              <p:cNvSpPr>
                <a:spLocks noChangeArrowheads="1"/>
              </p:cNvSpPr>
              <p:nvPr/>
            </p:nvSpPr>
            <p:spPr bwMode="auto">
              <a:xfrm>
                <a:off x="4176" y="432"/>
                <a:ext cx="1632" cy="2304"/>
              </a:xfrm>
              <a:prstGeom prst="rect">
                <a:avLst/>
              </a:prstGeom>
              <a:solidFill>
                <a:srgbClr val="C0C0C0"/>
              </a:solidFill>
              <a:ln w="12700">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762000" eaLnBrk="0" hangingPunct="0"/>
                <a:endParaRPr lang="en-AU" sz="2400"/>
              </a:p>
            </p:txBody>
          </p:sp>
          <p:sp>
            <p:nvSpPr>
              <p:cNvPr id="9220" name="Freeform 4"/>
              <p:cNvSpPr>
                <a:spLocks/>
              </p:cNvSpPr>
              <p:nvPr/>
            </p:nvSpPr>
            <p:spPr bwMode="auto">
              <a:xfrm>
                <a:off x="4176" y="432"/>
                <a:ext cx="816" cy="1200"/>
              </a:xfrm>
              <a:custGeom>
                <a:avLst/>
                <a:gdLst>
                  <a:gd name="T0" fmla="*/ 672 w 672"/>
                  <a:gd name="T1" fmla="*/ 0 h 1008"/>
                  <a:gd name="T2" fmla="*/ 0 w 672"/>
                  <a:gd name="T3" fmla="*/ 1008 h 1008"/>
                </a:gdLst>
                <a:ahLst/>
                <a:cxnLst>
                  <a:cxn ang="0">
                    <a:pos x="T0" y="T1"/>
                  </a:cxn>
                  <a:cxn ang="0">
                    <a:pos x="T2" y="T3"/>
                  </a:cxn>
                </a:cxnLst>
                <a:rect l="0" t="0" r="r" b="b"/>
                <a:pathLst>
                  <a:path w="672" h="1008">
                    <a:moveTo>
                      <a:pt x="672" y="0"/>
                    </a:moveTo>
                    <a:cubicBezTo>
                      <a:pt x="392" y="420"/>
                      <a:pt x="112" y="840"/>
                      <a:pt x="0" y="1008"/>
                    </a:cubicBezTo>
                  </a:path>
                </a:pathLst>
              </a:custGeom>
              <a:noFill/>
              <a:ln w="12699" cap="flat"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9221" name="Line 5"/>
              <p:cNvSpPr>
                <a:spLocks noChangeShapeType="1"/>
              </p:cNvSpPr>
              <p:nvPr/>
            </p:nvSpPr>
            <p:spPr bwMode="auto">
              <a:xfrm flipH="1">
                <a:off x="4656" y="1296"/>
                <a:ext cx="1152" cy="1440"/>
              </a:xfrm>
              <a:prstGeom prst="line">
                <a:avLst/>
              </a:prstGeom>
              <a:noFill/>
              <a:ln w="12699">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9222" name="Text Box 6"/>
              <p:cNvSpPr txBox="1">
                <a:spLocks noChangeArrowheads="1"/>
              </p:cNvSpPr>
              <p:nvPr/>
            </p:nvSpPr>
            <p:spPr bwMode="auto">
              <a:xfrm>
                <a:off x="4232" y="478"/>
                <a:ext cx="6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defRPr sz="2400">
                    <a:solidFill>
                      <a:schemeClr val="tx1"/>
                    </a:solidFill>
                    <a:latin typeface="Times New Roman" pitchFamily="18" charset="0"/>
                    <a:cs typeface="Times New Roman" pitchFamily="18" charset="0"/>
                  </a:defRPr>
                </a:lvl1pPr>
                <a:lvl2pPr marL="571500" defTabSz="762000">
                  <a:defRPr sz="2400">
                    <a:solidFill>
                      <a:schemeClr val="tx1"/>
                    </a:solidFill>
                    <a:latin typeface="Times New Roman" pitchFamily="18" charset="0"/>
                    <a:cs typeface="Times New Roman" pitchFamily="18" charset="0"/>
                  </a:defRPr>
                </a:lvl2pPr>
                <a:lvl3pPr marL="1143000" defTabSz="762000">
                  <a:defRPr sz="2400">
                    <a:solidFill>
                      <a:schemeClr val="tx1"/>
                    </a:solidFill>
                    <a:latin typeface="Times New Roman" pitchFamily="18" charset="0"/>
                    <a:cs typeface="Times New Roman" pitchFamily="18" charset="0"/>
                  </a:defRPr>
                </a:lvl3pPr>
                <a:lvl4pPr marL="1714500" defTabSz="762000">
                  <a:defRPr sz="2400">
                    <a:solidFill>
                      <a:schemeClr val="tx1"/>
                    </a:solidFill>
                    <a:latin typeface="Times New Roman" pitchFamily="18" charset="0"/>
                    <a:cs typeface="Times New Roman" pitchFamily="18" charset="0"/>
                  </a:defRPr>
                </a:lvl4pPr>
                <a:lvl5pPr marL="2286000" defTabSz="762000">
                  <a:defRPr sz="2400">
                    <a:solidFill>
                      <a:schemeClr val="tx1"/>
                    </a:solidFill>
                    <a:latin typeface="Times New Roman" pitchFamily="18" charset="0"/>
                    <a:cs typeface="Times New Roman" pitchFamily="18" charset="0"/>
                  </a:defRPr>
                </a:lvl5pPr>
                <a:lvl6pPr marL="2743200" defTabSz="762000" fontAlgn="base">
                  <a:spcBef>
                    <a:spcPct val="0"/>
                  </a:spcBef>
                  <a:spcAft>
                    <a:spcPct val="0"/>
                  </a:spcAft>
                  <a:defRPr sz="2400">
                    <a:solidFill>
                      <a:schemeClr val="tx1"/>
                    </a:solidFill>
                    <a:latin typeface="Times New Roman" pitchFamily="18" charset="0"/>
                    <a:cs typeface="Times New Roman" pitchFamily="18" charset="0"/>
                  </a:defRPr>
                </a:lvl6pPr>
                <a:lvl7pPr marL="3200400" defTabSz="762000" fontAlgn="base">
                  <a:spcBef>
                    <a:spcPct val="0"/>
                  </a:spcBef>
                  <a:spcAft>
                    <a:spcPct val="0"/>
                  </a:spcAft>
                  <a:defRPr sz="2400">
                    <a:solidFill>
                      <a:schemeClr val="tx1"/>
                    </a:solidFill>
                    <a:latin typeface="Times New Roman" pitchFamily="18" charset="0"/>
                    <a:cs typeface="Times New Roman" pitchFamily="18" charset="0"/>
                  </a:defRPr>
                </a:lvl7pPr>
                <a:lvl8pPr marL="3657600" defTabSz="762000" fontAlgn="base">
                  <a:spcBef>
                    <a:spcPct val="0"/>
                  </a:spcBef>
                  <a:spcAft>
                    <a:spcPct val="0"/>
                  </a:spcAft>
                  <a:defRPr sz="2400">
                    <a:solidFill>
                      <a:schemeClr val="tx1"/>
                    </a:solidFill>
                    <a:latin typeface="Times New Roman" pitchFamily="18" charset="0"/>
                    <a:cs typeface="Times New Roman" pitchFamily="18" charset="0"/>
                  </a:defRPr>
                </a:lvl8pPr>
                <a:lvl9pPr marL="4114800" defTabSz="762000" fontAlgn="base">
                  <a:spcBef>
                    <a:spcPct val="0"/>
                  </a:spcBef>
                  <a:spcAft>
                    <a:spcPct val="0"/>
                  </a:spcAft>
                  <a:defRPr sz="2400">
                    <a:solidFill>
                      <a:schemeClr val="tx1"/>
                    </a:solidFill>
                    <a:latin typeface="Times New Roman" pitchFamily="18" charset="0"/>
                    <a:cs typeface="Times New Roman" pitchFamily="18" charset="0"/>
                  </a:defRPr>
                </a:lvl9pPr>
              </a:lstStyle>
              <a:p>
                <a:pPr algn="ctr" eaLnBrk="0" hangingPunct="0"/>
                <a:r>
                  <a:rPr lang="en-AU" sz="1400">
                    <a:solidFill>
                      <a:srgbClr val="000000"/>
                    </a:solidFill>
                  </a:rPr>
                  <a:t>Deep sand</a:t>
                </a:r>
              </a:p>
            </p:txBody>
          </p:sp>
          <p:sp>
            <p:nvSpPr>
              <p:cNvPr id="9223" name="Text Box 7"/>
              <p:cNvSpPr txBox="1">
                <a:spLocks noChangeArrowheads="1"/>
              </p:cNvSpPr>
              <p:nvPr/>
            </p:nvSpPr>
            <p:spPr bwMode="auto">
              <a:xfrm>
                <a:off x="4847" y="910"/>
                <a:ext cx="701"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defRPr sz="2400">
                    <a:solidFill>
                      <a:schemeClr val="tx1"/>
                    </a:solidFill>
                    <a:latin typeface="Times New Roman" pitchFamily="18" charset="0"/>
                    <a:cs typeface="Times New Roman" pitchFamily="18" charset="0"/>
                  </a:defRPr>
                </a:lvl1pPr>
                <a:lvl2pPr marL="571500" defTabSz="762000">
                  <a:defRPr sz="2400">
                    <a:solidFill>
                      <a:schemeClr val="tx1"/>
                    </a:solidFill>
                    <a:latin typeface="Times New Roman" pitchFamily="18" charset="0"/>
                    <a:cs typeface="Times New Roman" pitchFamily="18" charset="0"/>
                  </a:defRPr>
                </a:lvl2pPr>
                <a:lvl3pPr marL="1143000" defTabSz="762000">
                  <a:defRPr sz="2400">
                    <a:solidFill>
                      <a:schemeClr val="tx1"/>
                    </a:solidFill>
                    <a:latin typeface="Times New Roman" pitchFamily="18" charset="0"/>
                    <a:cs typeface="Times New Roman" pitchFamily="18" charset="0"/>
                  </a:defRPr>
                </a:lvl3pPr>
                <a:lvl4pPr marL="1714500" defTabSz="762000">
                  <a:defRPr sz="2400">
                    <a:solidFill>
                      <a:schemeClr val="tx1"/>
                    </a:solidFill>
                    <a:latin typeface="Times New Roman" pitchFamily="18" charset="0"/>
                    <a:cs typeface="Times New Roman" pitchFamily="18" charset="0"/>
                  </a:defRPr>
                </a:lvl4pPr>
                <a:lvl5pPr marL="2286000" defTabSz="762000">
                  <a:defRPr sz="2400">
                    <a:solidFill>
                      <a:schemeClr val="tx1"/>
                    </a:solidFill>
                    <a:latin typeface="Times New Roman" pitchFamily="18" charset="0"/>
                    <a:cs typeface="Times New Roman" pitchFamily="18" charset="0"/>
                  </a:defRPr>
                </a:lvl5pPr>
                <a:lvl6pPr marL="2743200" defTabSz="762000" fontAlgn="base">
                  <a:spcBef>
                    <a:spcPct val="0"/>
                  </a:spcBef>
                  <a:spcAft>
                    <a:spcPct val="0"/>
                  </a:spcAft>
                  <a:defRPr sz="2400">
                    <a:solidFill>
                      <a:schemeClr val="tx1"/>
                    </a:solidFill>
                    <a:latin typeface="Times New Roman" pitchFamily="18" charset="0"/>
                    <a:cs typeface="Times New Roman" pitchFamily="18" charset="0"/>
                  </a:defRPr>
                </a:lvl6pPr>
                <a:lvl7pPr marL="3200400" defTabSz="762000" fontAlgn="base">
                  <a:spcBef>
                    <a:spcPct val="0"/>
                  </a:spcBef>
                  <a:spcAft>
                    <a:spcPct val="0"/>
                  </a:spcAft>
                  <a:defRPr sz="2400">
                    <a:solidFill>
                      <a:schemeClr val="tx1"/>
                    </a:solidFill>
                    <a:latin typeface="Times New Roman" pitchFamily="18" charset="0"/>
                    <a:cs typeface="Times New Roman" pitchFamily="18" charset="0"/>
                  </a:defRPr>
                </a:lvl7pPr>
                <a:lvl8pPr marL="3657600" defTabSz="762000" fontAlgn="base">
                  <a:spcBef>
                    <a:spcPct val="0"/>
                  </a:spcBef>
                  <a:spcAft>
                    <a:spcPct val="0"/>
                  </a:spcAft>
                  <a:defRPr sz="2400">
                    <a:solidFill>
                      <a:schemeClr val="tx1"/>
                    </a:solidFill>
                    <a:latin typeface="Times New Roman" pitchFamily="18" charset="0"/>
                    <a:cs typeface="Times New Roman" pitchFamily="18" charset="0"/>
                  </a:defRPr>
                </a:lvl8pPr>
                <a:lvl9pPr marL="4114800" defTabSz="762000" fontAlgn="base">
                  <a:spcBef>
                    <a:spcPct val="0"/>
                  </a:spcBef>
                  <a:spcAft>
                    <a:spcPct val="0"/>
                  </a:spcAft>
                  <a:defRPr sz="2400">
                    <a:solidFill>
                      <a:schemeClr val="tx1"/>
                    </a:solidFill>
                    <a:latin typeface="Times New Roman" pitchFamily="18" charset="0"/>
                    <a:cs typeface="Times New Roman" pitchFamily="18" charset="0"/>
                  </a:defRPr>
                </a:lvl9pPr>
              </a:lstStyle>
              <a:p>
                <a:pPr algn="ctr" eaLnBrk="0" hangingPunct="0"/>
                <a:r>
                  <a:rPr lang="en-AU" sz="1400">
                    <a:solidFill>
                      <a:srgbClr val="000000"/>
                    </a:solidFill>
                  </a:rPr>
                  <a:t>Sandy loam</a:t>
                </a:r>
              </a:p>
            </p:txBody>
          </p:sp>
          <p:sp>
            <p:nvSpPr>
              <p:cNvPr id="9224" name="Text Box 8"/>
              <p:cNvSpPr txBox="1">
                <a:spLocks noChangeArrowheads="1"/>
              </p:cNvSpPr>
              <p:nvPr/>
            </p:nvSpPr>
            <p:spPr bwMode="auto">
              <a:xfrm>
                <a:off x="5211" y="2302"/>
                <a:ext cx="40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defRPr sz="2400">
                    <a:solidFill>
                      <a:schemeClr val="tx1"/>
                    </a:solidFill>
                    <a:latin typeface="Times New Roman" pitchFamily="18" charset="0"/>
                    <a:cs typeface="Times New Roman" pitchFamily="18" charset="0"/>
                  </a:defRPr>
                </a:lvl1pPr>
                <a:lvl2pPr marL="571500" defTabSz="762000">
                  <a:defRPr sz="2400">
                    <a:solidFill>
                      <a:schemeClr val="tx1"/>
                    </a:solidFill>
                    <a:latin typeface="Times New Roman" pitchFamily="18" charset="0"/>
                    <a:cs typeface="Times New Roman" pitchFamily="18" charset="0"/>
                  </a:defRPr>
                </a:lvl2pPr>
                <a:lvl3pPr marL="1143000" defTabSz="762000">
                  <a:defRPr sz="2400">
                    <a:solidFill>
                      <a:schemeClr val="tx1"/>
                    </a:solidFill>
                    <a:latin typeface="Times New Roman" pitchFamily="18" charset="0"/>
                    <a:cs typeface="Times New Roman" pitchFamily="18" charset="0"/>
                  </a:defRPr>
                </a:lvl3pPr>
                <a:lvl4pPr marL="1714500" defTabSz="762000">
                  <a:defRPr sz="2400">
                    <a:solidFill>
                      <a:schemeClr val="tx1"/>
                    </a:solidFill>
                    <a:latin typeface="Times New Roman" pitchFamily="18" charset="0"/>
                    <a:cs typeface="Times New Roman" pitchFamily="18" charset="0"/>
                  </a:defRPr>
                </a:lvl4pPr>
                <a:lvl5pPr marL="2286000" defTabSz="762000">
                  <a:defRPr sz="2400">
                    <a:solidFill>
                      <a:schemeClr val="tx1"/>
                    </a:solidFill>
                    <a:latin typeface="Times New Roman" pitchFamily="18" charset="0"/>
                    <a:cs typeface="Times New Roman" pitchFamily="18" charset="0"/>
                  </a:defRPr>
                </a:lvl5pPr>
                <a:lvl6pPr marL="2743200" defTabSz="762000" fontAlgn="base">
                  <a:spcBef>
                    <a:spcPct val="0"/>
                  </a:spcBef>
                  <a:spcAft>
                    <a:spcPct val="0"/>
                  </a:spcAft>
                  <a:defRPr sz="2400">
                    <a:solidFill>
                      <a:schemeClr val="tx1"/>
                    </a:solidFill>
                    <a:latin typeface="Times New Roman" pitchFamily="18" charset="0"/>
                    <a:cs typeface="Times New Roman" pitchFamily="18" charset="0"/>
                  </a:defRPr>
                </a:lvl6pPr>
                <a:lvl7pPr marL="3200400" defTabSz="762000" fontAlgn="base">
                  <a:spcBef>
                    <a:spcPct val="0"/>
                  </a:spcBef>
                  <a:spcAft>
                    <a:spcPct val="0"/>
                  </a:spcAft>
                  <a:defRPr sz="2400">
                    <a:solidFill>
                      <a:schemeClr val="tx1"/>
                    </a:solidFill>
                    <a:latin typeface="Times New Roman" pitchFamily="18" charset="0"/>
                    <a:cs typeface="Times New Roman" pitchFamily="18" charset="0"/>
                  </a:defRPr>
                </a:lvl7pPr>
                <a:lvl8pPr marL="3657600" defTabSz="762000" fontAlgn="base">
                  <a:spcBef>
                    <a:spcPct val="0"/>
                  </a:spcBef>
                  <a:spcAft>
                    <a:spcPct val="0"/>
                  </a:spcAft>
                  <a:defRPr sz="2400">
                    <a:solidFill>
                      <a:schemeClr val="tx1"/>
                    </a:solidFill>
                    <a:latin typeface="Times New Roman" pitchFamily="18" charset="0"/>
                    <a:cs typeface="Times New Roman" pitchFamily="18" charset="0"/>
                  </a:defRPr>
                </a:lvl8pPr>
                <a:lvl9pPr marL="4114800" defTabSz="762000" fontAlgn="base">
                  <a:spcBef>
                    <a:spcPct val="0"/>
                  </a:spcBef>
                  <a:spcAft>
                    <a:spcPct val="0"/>
                  </a:spcAft>
                  <a:defRPr sz="2400">
                    <a:solidFill>
                      <a:schemeClr val="tx1"/>
                    </a:solidFill>
                    <a:latin typeface="Times New Roman" pitchFamily="18" charset="0"/>
                    <a:cs typeface="Times New Roman" pitchFamily="18" charset="0"/>
                  </a:defRPr>
                </a:lvl9pPr>
              </a:lstStyle>
              <a:p>
                <a:pPr algn="ctr" eaLnBrk="0" hangingPunct="0"/>
                <a:r>
                  <a:rPr lang="en-AU" sz="1400">
                    <a:solidFill>
                      <a:srgbClr val="000000"/>
                    </a:solidFill>
                  </a:rPr>
                  <a:t>Loam</a:t>
                </a:r>
              </a:p>
            </p:txBody>
          </p:sp>
          <p:sp>
            <p:nvSpPr>
              <p:cNvPr id="9225" name="Text Box 9"/>
              <p:cNvSpPr txBox="1">
                <a:spLocks noChangeArrowheads="1"/>
              </p:cNvSpPr>
              <p:nvPr/>
            </p:nvSpPr>
            <p:spPr bwMode="auto">
              <a:xfrm>
                <a:off x="4337" y="717"/>
                <a:ext cx="12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defRPr sz="2400">
                    <a:solidFill>
                      <a:schemeClr val="tx1"/>
                    </a:solidFill>
                    <a:latin typeface="Times New Roman" pitchFamily="18" charset="0"/>
                    <a:cs typeface="Times New Roman" pitchFamily="18" charset="0"/>
                  </a:defRPr>
                </a:lvl1pPr>
                <a:lvl2pPr marL="571500" defTabSz="762000">
                  <a:defRPr sz="2400">
                    <a:solidFill>
                      <a:schemeClr val="tx1"/>
                    </a:solidFill>
                    <a:latin typeface="Times New Roman" pitchFamily="18" charset="0"/>
                    <a:cs typeface="Times New Roman" pitchFamily="18" charset="0"/>
                  </a:defRPr>
                </a:lvl2pPr>
                <a:lvl3pPr marL="1143000" defTabSz="762000">
                  <a:defRPr sz="2400">
                    <a:solidFill>
                      <a:schemeClr val="tx1"/>
                    </a:solidFill>
                    <a:latin typeface="Times New Roman" pitchFamily="18" charset="0"/>
                    <a:cs typeface="Times New Roman" pitchFamily="18" charset="0"/>
                  </a:defRPr>
                </a:lvl3pPr>
                <a:lvl4pPr marL="1714500" defTabSz="762000">
                  <a:defRPr sz="2400">
                    <a:solidFill>
                      <a:schemeClr val="tx1"/>
                    </a:solidFill>
                    <a:latin typeface="Times New Roman" pitchFamily="18" charset="0"/>
                    <a:cs typeface="Times New Roman" pitchFamily="18" charset="0"/>
                  </a:defRPr>
                </a:lvl4pPr>
                <a:lvl5pPr marL="2286000" defTabSz="762000">
                  <a:defRPr sz="2400">
                    <a:solidFill>
                      <a:schemeClr val="tx1"/>
                    </a:solidFill>
                    <a:latin typeface="Times New Roman" pitchFamily="18" charset="0"/>
                    <a:cs typeface="Times New Roman" pitchFamily="18" charset="0"/>
                  </a:defRPr>
                </a:lvl5pPr>
                <a:lvl6pPr marL="2743200" defTabSz="762000" fontAlgn="base">
                  <a:spcBef>
                    <a:spcPct val="0"/>
                  </a:spcBef>
                  <a:spcAft>
                    <a:spcPct val="0"/>
                  </a:spcAft>
                  <a:defRPr sz="2400">
                    <a:solidFill>
                      <a:schemeClr val="tx1"/>
                    </a:solidFill>
                    <a:latin typeface="Times New Roman" pitchFamily="18" charset="0"/>
                    <a:cs typeface="Times New Roman" pitchFamily="18" charset="0"/>
                  </a:defRPr>
                </a:lvl6pPr>
                <a:lvl7pPr marL="3200400" defTabSz="762000" fontAlgn="base">
                  <a:spcBef>
                    <a:spcPct val="0"/>
                  </a:spcBef>
                  <a:spcAft>
                    <a:spcPct val="0"/>
                  </a:spcAft>
                  <a:defRPr sz="2400">
                    <a:solidFill>
                      <a:schemeClr val="tx1"/>
                    </a:solidFill>
                    <a:latin typeface="Times New Roman" pitchFamily="18" charset="0"/>
                    <a:cs typeface="Times New Roman" pitchFamily="18" charset="0"/>
                  </a:defRPr>
                </a:lvl7pPr>
                <a:lvl8pPr marL="3657600" defTabSz="762000" fontAlgn="base">
                  <a:spcBef>
                    <a:spcPct val="0"/>
                  </a:spcBef>
                  <a:spcAft>
                    <a:spcPct val="0"/>
                  </a:spcAft>
                  <a:defRPr sz="2400">
                    <a:solidFill>
                      <a:schemeClr val="tx1"/>
                    </a:solidFill>
                    <a:latin typeface="Times New Roman" pitchFamily="18" charset="0"/>
                    <a:cs typeface="Times New Roman" pitchFamily="18" charset="0"/>
                  </a:defRPr>
                </a:lvl8pPr>
                <a:lvl9pPr marL="4114800" defTabSz="762000" fontAlgn="base">
                  <a:spcBef>
                    <a:spcPct val="0"/>
                  </a:spcBef>
                  <a:spcAft>
                    <a:spcPct val="0"/>
                  </a:spcAft>
                  <a:defRPr sz="2400">
                    <a:solidFill>
                      <a:schemeClr val="tx1"/>
                    </a:solidFill>
                    <a:latin typeface="Times New Roman" pitchFamily="18" charset="0"/>
                    <a:cs typeface="Times New Roman" pitchFamily="18" charset="0"/>
                  </a:defRPr>
                </a:lvl9pPr>
              </a:lstStyle>
              <a:p>
                <a:pPr algn="ctr" eaLnBrk="0" hangingPunct="0"/>
                <a:endParaRPr lang="en-AU">
                  <a:solidFill>
                    <a:srgbClr val="000000"/>
                  </a:solidFill>
                </a:endParaRPr>
              </a:p>
            </p:txBody>
          </p:sp>
          <p:sp>
            <p:nvSpPr>
              <p:cNvPr id="9226" name="Text Box 10"/>
              <p:cNvSpPr txBox="1">
                <a:spLocks noChangeArrowheads="1"/>
              </p:cNvSpPr>
              <p:nvPr/>
            </p:nvSpPr>
            <p:spPr bwMode="auto">
              <a:xfrm>
                <a:off x="5478" y="525"/>
                <a:ext cx="12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defRPr sz="2400">
                    <a:solidFill>
                      <a:schemeClr val="tx1"/>
                    </a:solidFill>
                    <a:latin typeface="Times New Roman" pitchFamily="18" charset="0"/>
                    <a:cs typeface="Times New Roman" pitchFamily="18" charset="0"/>
                  </a:defRPr>
                </a:lvl1pPr>
                <a:lvl2pPr marL="571500" defTabSz="762000">
                  <a:defRPr sz="2400">
                    <a:solidFill>
                      <a:schemeClr val="tx1"/>
                    </a:solidFill>
                    <a:latin typeface="Times New Roman" pitchFamily="18" charset="0"/>
                    <a:cs typeface="Times New Roman" pitchFamily="18" charset="0"/>
                  </a:defRPr>
                </a:lvl2pPr>
                <a:lvl3pPr marL="1143000" defTabSz="762000">
                  <a:defRPr sz="2400">
                    <a:solidFill>
                      <a:schemeClr val="tx1"/>
                    </a:solidFill>
                    <a:latin typeface="Times New Roman" pitchFamily="18" charset="0"/>
                    <a:cs typeface="Times New Roman" pitchFamily="18" charset="0"/>
                  </a:defRPr>
                </a:lvl3pPr>
                <a:lvl4pPr marL="1714500" defTabSz="762000">
                  <a:defRPr sz="2400">
                    <a:solidFill>
                      <a:schemeClr val="tx1"/>
                    </a:solidFill>
                    <a:latin typeface="Times New Roman" pitchFamily="18" charset="0"/>
                    <a:cs typeface="Times New Roman" pitchFamily="18" charset="0"/>
                  </a:defRPr>
                </a:lvl4pPr>
                <a:lvl5pPr marL="2286000" defTabSz="762000">
                  <a:defRPr sz="2400">
                    <a:solidFill>
                      <a:schemeClr val="tx1"/>
                    </a:solidFill>
                    <a:latin typeface="Times New Roman" pitchFamily="18" charset="0"/>
                    <a:cs typeface="Times New Roman" pitchFamily="18" charset="0"/>
                  </a:defRPr>
                </a:lvl5pPr>
                <a:lvl6pPr marL="2743200" defTabSz="762000" fontAlgn="base">
                  <a:spcBef>
                    <a:spcPct val="0"/>
                  </a:spcBef>
                  <a:spcAft>
                    <a:spcPct val="0"/>
                  </a:spcAft>
                  <a:defRPr sz="2400">
                    <a:solidFill>
                      <a:schemeClr val="tx1"/>
                    </a:solidFill>
                    <a:latin typeface="Times New Roman" pitchFamily="18" charset="0"/>
                    <a:cs typeface="Times New Roman" pitchFamily="18" charset="0"/>
                  </a:defRPr>
                </a:lvl6pPr>
                <a:lvl7pPr marL="3200400" defTabSz="762000" fontAlgn="base">
                  <a:spcBef>
                    <a:spcPct val="0"/>
                  </a:spcBef>
                  <a:spcAft>
                    <a:spcPct val="0"/>
                  </a:spcAft>
                  <a:defRPr sz="2400">
                    <a:solidFill>
                      <a:schemeClr val="tx1"/>
                    </a:solidFill>
                    <a:latin typeface="Times New Roman" pitchFamily="18" charset="0"/>
                    <a:cs typeface="Times New Roman" pitchFamily="18" charset="0"/>
                  </a:defRPr>
                </a:lvl7pPr>
                <a:lvl8pPr marL="3657600" defTabSz="762000" fontAlgn="base">
                  <a:spcBef>
                    <a:spcPct val="0"/>
                  </a:spcBef>
                  <a:spcAft>
                    <a:spcPct val="0"/>
                  </a:spcAft>
                  <a:defRPr sz="2400">
                    <a:solidFill>
                      <a:schemeClr val="tx1"/>
                    </a:solidFill>
                    <a:latin typeface="Times New Roman" pitchFamily="18" charset="0"/>
                    <a:cs typeface="Times New Roman" pitchFamily="18" charset="0"/>
                  </a:defRPr>
                </a:lvl8pPr>
                <a:lvl9pPr marL="4114800" defTabSz="762000" fontAlgn="base">
                  <a:spcBef>
                    <a:spcPct val="0"/>
                  </a:spcBef>
                  <a:spcAft>
                    <a:spcPct val="0"/>
                  </a:spcAft>
                  <a:defRPr sz="2400">
                    <a:solidFill>
                      <a:schemeClr val="tx1"/>
                    </a:solidFill>
                    <a:latin typeface="Times New Roman" pitchFamily="18" charset="0"/>
                    <a:cs typeface="Times New Roman" pitchFamily="18" charset="0"/>
                  </a:defRPr>
                </a:lvl9pPr>
              </a:lstStyle>
              <a:p>
                <a:pPr algn="ctr" eaLnBrk="0" hangingPunct="0"/>
                <a:endParaRPr lang="en-AU">
                  <a:solidFill>
                    <a:srgbClr val="000000"/>
                  </a:solidFill>
                </a:endParaRPr>
              </a:p>
            </p:txBody>
          </p:sp>
          <p:sp>
            <p:nvSpPr>
              <p:cNvPr id="9227" name="Text Box 11"/>
              <p:cNvSpPr txBox="1">
                <a:spLocks noChangeArrowheads="1"/>
              </p:cNvSpPr>
              <p:nvPr/>
            </p:nvSpPr>
            <p:spPr bwMode="auto">
              <a:xfrm>
                <a:off x="5237" y="1341"/>
                <a:ext cx="12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defRPr sz="2400">
                    <a:solidFill>
                      <a:schemeClr val="tx1"/>
                    </a:solidFill>
                    <a:latin typeface="Times New Roman" pitchFamily="18" charset="0"/>
                    <a:cs typeface="Times New Roman" pitchFamily="18" charset="0"/>
                  </a:defRPr>
                </a:lvl1pPr>
                <a:lvl2pPr marL="571500" defTabSz="762000">
                  <a:defRPr sz="2400">
                    <a:solidFill>
                      <a:schemeClr val="tx1"/>
                    </a:solidFill>
                    <a:latin typeface="Times New Roman" pitchFamily="18" charset="0"/>
                    <a:cs typeface="Times New Roman" pitchFamily="18" charset="0"/>
                  </a:defRPr>
                </a:lvl2pPr>
                <a:lvl3pPr marL="1143000" defTabSz="762000">
                  <a:defRPr sz="2400">
                    <a:solidFill>
                      <a:schemeClr val="tx1"/>
                    </a:solidFill>
                    <a:latin typeface="Times New Roman" pitchFamily="18" charset="0"/>
                    <a:cs typeface="Times New Roman" pitchFamily="18" charset="0"/>
                  </a:defRPr>
                </a:lvl3pPr>
                <a:lvl4pPr marL="1714500" defTabSz="762000">
                  <a:defRPr sz="2400">
                    <a:solidFill>
                      <a:schemeClr val="tx1"/>
                    </a:solidFill>
                    <a:latin typeface="Times New Roman" pitchFamily="18" charset="0"/>
                    <a:cs typeface="Times New Roman" pitchFamily="18" charset="0"/>
                  </a:defRPr>
                </a:lvl4pPr>
                <a:lvl5pPr marL="2286000" defTabSz="762000">
                  <a:defRPr sz="2400">
                    <a:solidFill>
                      <a:schemeClr val="tx1"/>
                    </a:solidFill>
                    <a:latin typeface="Times New Roman" pitchFamily="18" charset="0"/>
                    <a:cs typeface="Times New Roman" pitchFamily="18" charset="0"/>
                  </a:defRPr>
                </a:lvl5pPr>
                <a:lvl6pPr marL="2743200" defTabSz="762000" fontAlgn="base">
                  <a:spcBef>
                    <a:spcPct val="0"/>
                  </a:spcBef>
                  <a:spcAft>
                    <a:spcPct val="0"/>
                  </a:spcAft>
                  <a:defRPr sz="2400">
                    <a:solidFill>
                      <a:schemeClr val="tx1"/>
                    </a:solidFill>
                    <a:latin typeface="Times New Roman" pitchFamily="18" charset="0"/>
                    <a:cs typeface="Times New Roman" pitchFamily="18" charset="0"/>
                  </a:defRPr>
                </a:lvl6pPr>
                <a:lvl7pPr marL="3200400" defTabSz="762000" fontAlgn="base">
                  <a:spcBef>
                    <a:spcPct val="0"/>
                  </a:spcBef>
                  <a:spcAft>
                    <a:spcPct val="0"/>
                  </a:spcAft>
                  <a:defRPr sz="2400">
                    <a:solidFill>
                      <a:schemeClr val="tx1"/>
                    </a:solidFill>
                    <a:latin typeface="Times New Roman" pitchFamily="18" charset="0"/>
                    <a:cs typeface="Times New Roman" pitchFamily="18" charset="0"/>
                  </a:defRPr>
                </a:lvl7pPr>
                <a:lvl8pPr marL="3657600" defTabSz="762000" fontAlgn="base">
                  <a:spcBef>
                    <a:spcPct val="0"/>
                  </a:spcBef>
                  <a:spcAft>
                    <a:spcPct val="0"/>
                  </a:spcAft>
                  <a:defRPr sz="2400">
                    <a:solidFill>
                      <a:schemeClr val="tx1"/>
                    </a:solidFill>
                    <a:latin typeface="Times New Roman" pitchFamily="18" charset="0"/>
                    <a:cs typeface="Times New Roman" pitchFamily="18" charset="0"/>
                  </a:defRPr>
                </a:lvl8pPr>
                <a:lvl9pPr marL="4114800" defTabSz="762000" fontAlgn="base">
                  <a:spcBef>
                    <a:spcPct val="0"/>
                  </a:spcBef>
                  <a:spcAft>
                    <a:spcPct val="0"/>
                  </a:spcAft>
                  <a:defRPr sz="2400">
                    <a:solidFill>
                      <a:schemeClr val="tx1"/>
                    </a:solidFill>
                    <a:latin typeface="Times New Roman" pitchFamily="18" charset="0"/>
                    <a:cs typeface="Times New Roman" pitchFamily="18" charset="0"/>
                  </a:defRPr>
                </a:lvl9pPr>
              </a:lstStyle>
              <a:p>
                <a:pPr algn="ctr" eaLnBrk="0" hangingPunct="0"/>
                <a:endParaRPr lang="en-AU">
                  <a:solidFill>
                    <a:srgbClr val="000000"/>
                  </a:solidFill>
                </a:endParaRPr>
              </a:p>
            </p:txBody>
          </p:sp>
          <p:sp>
            <p:nvSpPr>
              <p:cNvPr id="9228" name="Text Box 12"/>
              <p:cNvSpPr txBox="1">
                <a:spLocks noChangeArrowheads="1"/>
              </p:cNvSpPr>
              <p:nvPr/>
            </p:nvSpPr>
            <p:spPr bwMode="auto">
              <a:xfrm>
                <a:off x="4240" y="1101"/>
                <a:ext cx="12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defRPr sz="2400">
                    <a:solidFill>
                      <a:schemeClr val="tx1"/>
                    </a:solidFill>
                    <a:latin typeface="Times New Roman" pitchFamily="18" charset="0"/>
                    <a:cs typeface="Times New Roman" pitchFamily="18" charset="0"/>
                  </a:defRPr>
                </a:lvl1pPr>
                <a:lvl2pPr marL="571500" defTabSz="762000">
                  <a:defRPr sz="2400">
                    <a:solidFill>
                      <a:schemeClr val="tx1"/>
                    </a:solidFill>
                    <a:latin typeface="Times New Roman" pitchFamily="18" charset="0"/>
                    <a:cs typeface="Times New Roman" pitchFamily="18" charset="0"/>
                  </a:defRPr>
                </a:lvl2pPr>
                <a:lvl3pPr marL="1143000" defTabSz="762000">
                  <a:defRPr sz="2400">
                    <a:solidFill>
                      <a:schemeClr val="tx1"/>
                    </a:solidFill>
                    <a:latin typeface="Times New Roman" pitchFamily="18" charset="0"/>
                    <a:cs typeface="Times New Roman" pitchFamily="18" charset="0"/>
                  </a:defRPr>
                </a:lvl3pPr>
                <a:lvl4pPr marL="1714500" defTabSz="762000">
                  <a:defRPr sz="2400">
                    <a:solidFill>
                      <a:schemeClr val="tx1"/>
                    </a:solidFill>
                    <a:latin typeface="Times New Roman" pitchFamily="18" charset="0"/>
                    <a:cs typeface="Times New Roman" pitchFamily="18" charset="0"/>
                  </a:defRPr>
                </a:lvl4pPr>
                <a:lvl5pPr marL="2286000" defTabSz="762000">
                  <a:defRPr sz="2400">
                    <a:solidFill>
                      <a:schemeClr val="tx1"/>
                    </a:solidFill>
                    <a:latin typeface="Times New Roman" pitchFamily="18" charset="0"/>
                    <a:cs typeface="Times New Roman" pitchFamily="18" charset="0"/>
                  </a:defRPr>
                </a:lvl5pPr>
                <a:lvl6pPr marL="2743200" defTabSz="762000" fontAlgn="base">
                  <a:spcBef>
                    <a:spcPct val="0"/>
                  </a:spcBef>
                  <a:spcAft>
                    <a:spcPct val="0"/>
                  </a:spcAft>
                  <a:defRPr sz="2400">
                    <a:solidFill>
                      <a:schemeClr val="tx1"/>
                    </a:solidFill>
                    <a:latin typeface="Times New Roman" pitchFamily="18" charset="0"/>
                    <a:cs typeface="Times New Roman" pitchFamily="18" charset="0"/>
                  </a:defRPr>
                </a:lvl6pPr>
                <a:lvl7pPr marL="3200400" defTabSz="762000" fontAlgn="base">
                  <a:spcBef>
                    <a:spcPct val="0"/>
                  </a:spcBef>
                  <a:spcAft>
                    <a:spcPct val="0"/>
                  </a:spcAft>
                  <a:defRPr sz="2400">
                    <a:solidFill>
                      <a:schemeClr val="tx1"/>
                    </a:solidFill>
                    <a:latin typeface="Times New Roman" pitchFamily="18" charset="0"/>
                    <a:cs typeface="Times New Roman" pitchFamily="18" charset="0"/>
                  </a:defRPr>
                </a:lvl7pPr>
                <a:lvl8pPr marL="3657600" defTabSz="762000" fontAlgn="base">
                  <a:spcBef>
                    <a:spcPct val="0"/>
                  </a:spcBef>
                  <a:spcAft>
                    <a:spcPct val="0"/>
                  </a:spcAft>
                  <a:defRPr sz="2400">
                    <a:solidFill>
                      <a:schemeClr val="tx1"/>
                    </a:solidFill>
                    <a:latin typeface="Times New Roman" pitchFamily="18" charset="0"/>
                    <a:cs typeface="Times New Roman" pitchFamily="18" charset="0"/>
                  </a:defRPr>
                </a:lvl8pPr>
                <a:lvl9pPr marL="4114800" defTabSz="762000" fontAlgn="base">
                  <a:spcBef>
                    <a:spcPct val="0"/>
                  </a:spcBef>
                  <a:spcAft>
                    <a:spcPct val="0"/>
                  </a:spcAft>
                  <a:defRPr sz="2400">
                    <a:solidFill>
                      <a:schemeClr val="tx1"/>
                    </a:solidFill>
                    <a:latin typeface="Times New Roman" pitchFamily="18" charset="0"/>
                    <a:cs typeface="Times New Roman" pitchFamily="18" charset="0"/>
                  </a:defRPr>
                </a:lvl9pPr>
              </a:lstStyle>
              <a:p>
                <a:pPr algn="ctr" eaLnBrk="0" hangingPunct="0"/>
                <a:endParaRPr lang="en-AU">
                  <a:solidFill>
                    <a:srgbClr val="000000"/>
                  </a:solidFill>
                </a:endParaRPr>
              </a:p>
            </p:txBody>
          </p:sp>
          <p:sp>
            <p:nvSpPr>
              <p:cNvPr id="9229" name="Text Box 13"/>
              <p:cNvSpPr txBox="1">
                <a:spLocks noChangeArrowheads="1"/>
              </p:cNvSpPr>
              <p:nvPr/>
            </p:nvSpPr>
            <p:spPr bwMode="auto">
              <a:xfrm>
                <a:off x="4470" y="1821"/>
                <a:ext cx="12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defRPr sz="2400">
                    <a:solidFill>
                      <a:schemeClr val="tx1"/>
                    </a:solidFill>
                    <a:latin typeface="Times New Roman" pitchFamily="18" charset="0"/>
                    <a:cs typeface="Times New Roman" pitchFamily="18" charset="0"/>
                  </a:defRPr>
                </a:lvl1pPr>
                <a:lvl2pPr marL="571500" defTabSz="762000">
                  <a:defRPr sz="2400">
                    <a:solidFill>
                      <a:schemeClr val="tx1"/>
                    </a:solidFill>
                    <a:latin typeface="Times New Roman" pitchFamily="18" charset="0"/>
                    <a:cs typeface="Times New Roman" pitchFamily="18" charset="0"/>
                  </a:defRPr>
                </a:lvl2pPr>
                <a:lvl3pPr marL="1143000" defTabSz="762000">
                  <a:defRPr sz="2400">
                    <a:solidFill>
                      <a:schemeClr val="tx1"/>
                    </a:solidFill>
                    <a:latin typeface="Times New Roman" pitchFamily="18" charset="0"/>
                    <a:cs typeface="Times New Roman" pitchFamily="18" charset="0"/>
                  </a:defRPr>
                </a:lvl3pPr>
                <a:lvl4pPr marL="1714500" defTabSz="762000">
                  <a:defRPr sz="2400">
                    <a:solidFill>
                      <a:schemeClr val="tx1"/>
                    </a:solidFill>
                    <a:latin typeface="Times New Roman" pitchFamily="18" charset="0"/>
                    <a:cs typeface="Times New Roman" pitchFamily="18" charset="0"/>
                  </a:defRPr>
                </a:lvl4pPr>
                <a:lvl5pPr marL="2286000" defTabSz="762000">
                  <a:defRPr sz="2400">
                    <a:solidFill>
                      <a:schemeClr val="tx1"/>
                    </a:solidFill>
                    <a:latin typeface="Times New Roman" pitchFamily="18" charset="0"/>
                    <a:cs typeface="Times New Roman" pitchFamily="18" charset="0"/>
                  </a:defRPr>
                </a:lvl5pPr>
                <a:lvl6pPr marL="2743200" defTabSz="762000" fontAlgn="base">
                  <a:spcBef>
                    <a:spcPct val="0"/>
                  </a:spcBef>
                  <a:spcAft>
                    <a:spcPct val="0"/>
                  </a:spcAft>
                  <a:defRPr sz="2400">
                    <a:solidFill>
                      <a:schemeClr val="tx1"/>
                    </a:solidFill>
                    <a:latin typeface="Times New Roman" pitchFamily="18" charset="0"/>
                    <a:cs typeface="Times New Roman" pitchFamily="18" charset="0"/>
                  </a:defRPr>
                </a:lvl6pPr>
                <a:lvl7pPr marL="3200400" defTabSz="762000" fontAlgn="base">
                  <a:spcBef>
                    <a:spcPct val="0"/>
                  </a:spcBef>
                  <a:spcAft>
                    <a:spcPct val="0"/>
                  </a:spcAft>
                  <a:defRPr sz="2400">
                    <a:solidFill>
                      <a:schemeClr val="tx1"/>
                    </a:solidFill>
                    <a:latin typeface="Times New Roman" pitchFamily="18" charset="0"/>
                    <a:cs typeface="Times New Roman" pitchFamily="18" charset="0"/>
                  </a:defRPr>
                </a:lvl7pPr>
                <a:lvl8pPr marL="3657600" defTabSz="762000" fontAlgn="base">
                  <a:spcBef>
                    <a:spcPct val="0"/>
                  </a:spcBef>
                  <a:spcAft>
                    <a:spcPct val="0"/>
                  </a:spcAft>
                  <a:defRPr sz="2400">
                    <a:solidFill>
                      <a:schemeClr val="tx1"/>
                    </a:solidFill>
                    <a:latin typeface="Times New Roman" pitchFamily="18" charset="0"/>
                    <a:cs typeface="Times New Roman" pitchFamily="18" charset="0"/>
                  </a:defRPr>
                </a:lvl8pPr>
                <a:lvl9pPr marL="4114800" defTabSz="762000" fontAlgn="base">
                  <a:spcBef>
                    <a:spcPct val="0"/>
                  </a:spcBef>
                  <a:spcAft>
                    <a:spcPct val="0"/>
                  </a:spcAft>
                  <a:defRPr sz="2400">
                    <a:solidFill>
                      <a:schemeClr val="tx1"/>
                    </a:solidFill>
                    <a:latin typeface="Times New Roman" pitchFamily="18" charset="0"/>
                    <a:cs typeface="Times New Roman" pitchFamily="18" charset="0"/>
                  </a:defRPr>
                </a:lvl9pPr>
              </a:lstStyle>
              <a:p>
                <a:pPr algn="ctr" eaLnBrk="0" hangingPunct="0"/>
                <a:endParaRPr lang="en-AU">
                  <a:solidFill>
                    <a:srgbClr val="000000"/>
                  </a:solidFill>
                </a:endParaRPr>
              </a:p>
            </p:txBody>
          </p:sp>
          <p:sp>
            <p:nvSpPr>
              <p:cNvPr id="9230" name="Text Box 14"/>
              <p:cNvSpPr txBox="1">
                <a:spLocks noChangeArrowheads="1"/>
              </p:cNvSpPr>
              <p:nvPr/>
            </p:nvSpPr>
            <p:spPr bwMode="auto">
              <a:xfrm>
                <a:off x="5045" y="2397"/>
                <a:ext cx="12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defRPr sz="2400">
                    <a:solidFill>
                      <a:schemeClr val="tx1"/>
                    </a:solidFill>
                    <a:latin typeface="Times New Roman" pitchFamily="18" charset="0"/>
                    <a:cs typeface="Times New Roman" pitchFamily="18" charset="0"/>
                  </a:defRPr>
                </a:lvl1pPr>
                <a:lvl2pPr marL="571500" defTabSz="762000">
                  <a:defRPr sz="2400">
                    <a:solidFill>
                      <a:schemeClr val="tx1"/>
                    </a:solidFill>
                    <a:latin typeface="Times New Roman" pitchFamily="18" charset="0"/>
                    <a:cs typeface="Times New Roman" pitchFamily="18" charset="0"/>
                  </a:defRPr>
                </a:lvl2pPr>
                <a:lvl3pPr marL="1143000" defTabSz="762000">
                  <a:defRPr sz="2400">
                    <a:solidFill>
                      <a:schemeClr val="tx1"/>
                    </a:solidFill>
                    <a:latin typeface="Times New Roman" pitchFamily="18" charset="0"/>
                    <a:cs typeface="Times New Roman" pitchFamily="18" charset="0"/>
                  </a:defRPr>
                </a:lvl3pPr>
                <a:lvl4pPr marL="1714500" defTabSz="762000">
                  <a:defRPr sz="2400">
                    <a:solidFill>
                      <a:schemeClr val="tx1"/>
                    </a:solidFill>
                    <a:latin typeface="Times New Roman" pitchFamily="18" charset="0"/>
                    <a:cs typeface="Times New Roman" pitchFamily="18" charset="0"/>
                  </a:defRPr>
                </a:lvl4pPr>
                <a:lvl5pPr marL="2286000" defTabSz="762000">
                  <a:defRPr sz="2400">
                    <a:solidFill>
                      <a:schemeClr val="tx1"/>
                    </a:solidFill>
                    <a:latin typeface="Times New Roman" pitchFamily="18" charset="0"/>
                    <a:cs typeface="Times New Roman" pitchFamily="18" charset="0"/>
                  </a:defRPr>
                </a:lvl5pPr>
                <a:lvl6pPr marL="2743200" defTabSz="762000" fontAlgn="base">
                  <a:spcBef>
                    <a:spcPct val="0"/>
                  </a:spcBef>
                  <a:spcAft>
                    <a:spcPct val="0"/>
                  </a:spcAft>
                  <a:defRPr sz="2400">
                    <a:solidFill>
                      <a:schemeClr val="tx1"/>
                    </a:solidFill>
                    <a:latin typeface="Times New Roman" pitchFamily="18" charset="0"/>
                    <a:cs typeface="Times New Roman" pitchFamily="18" charset="0"/>
                  </a:defRPr>
                </a:lvl6pPr>
                <a:lvl7pPr marL="3200400" defTabSz="762000" fontAlgn="base">
                  <a:spcBef>
                    <a:spcPct val="0"/>
                  </a:spcBef>
                  <a:spcAft>
                    <a:spcPct val="0"/>
                  </a:spcAft>
                  <a:defRPr sz="2400">
                    <a:solidFill>
                      <a:schemeClr val="tx1"/>
                    </a:solidFill>
                    <a:latin typeface="Times New Roman" pitchFamily="18" charset="0"/>
                    <a:cs typeface="Times New Roman" pitchFamily="18" charset="0"/>
                  </a:defRPr>
                </a:lvl7pPr>
                <a:lvl8pPr marL="3657600" defTabSz="762000" fontAlgn="base">
                  <a:spcBef>
                    <a:spcPct val="0"/>
                  </a:spcBef>
                  <a:spcAft>
                    <a:spcPct val="0"/>
                  </a:spcAft>
                  <a:defRPr sz="2400">
                    <a:solidFill>
                      <a:schemeClr val="tx1"/>
                    </a:solidFill>
                    <a:latin typeface="Times New Roman" pitchFamily="18" charset="0"/>
                    <a:cs typeface="Times New Roman" pitchFamily="18" charset="0"/>
                  </a:defRPr>
                </a:lvl8pPr>
                <a:lvl9pPr marL="4114800" defTabSz="762000" fontAlgn="base">
                  <a:spcBef>
                    <a:spcPct val="0"/>
                  </a:spcBef>
                  <a:spcAft>
                    <a:spcPct val="0"/>
                  </a:spcAft>
                  <a:defRPr sz="2400">
                    <a:solidFill>
                      <a:schemeClr val="tx1"/>
                    </a:solidFill>
                    <a:latin typeface="Times New Roman" pitchFamily="18" charset="0"/>
                    <a:cs typeface="Times New Roman" pitchFamily="18" charset="0"/>
                  </a:defRPr>
                </a:lvl9pPr>
              </a:lstStyle>
              <a:p>
                <a:pPr algn="ctr" eaLnBrk="0" hangingPunct="0"/>
                <a:endParaRPr lang="en-AU">
                  <a:solidFill>
                    <a:srgbClr val="000000"/>
                  </a:solidFill>
                </a:endParaRPr>
              </a:p>
            </p:txBody>
          </p:sp>
          <p:sp>
            <p:nvSpPr>
              <p:cNvPr id="9231" name="Freeform 15"/>
              <p:cNvSpPr>
                <a:spLocks/>
              </p:cNvSpPr>
              <p:nvPr/>
            </p:nvSpPr>
            <p:spPr bwMode="auto">
              <a:xfrm>
                <a:off x="4176" y="1056"/>
                <a:ext cx="1048" cy="1728"/>
              </a:xfrm>
              <a:custGeom>
                <a:avLst/>
                <a:gdLst>
                  <a:gd name="T0" fmla="*/ 0 w 1048"/>
                  <a:gd name="T1" fmla="*/ 0 h 1848"/>
                  <a:gd name="T2" fmla="*/ 960 w 1048"/>
                  <a:gd name="T3" fmla="*/ 384 h 1848"/>
                  <a:gd name="T4" fmla="*/ 528 w 1048"/>
                  <a:gd name="T5" fmla="*/ 1632 h 1848"/>
                  <a:gd name="T6" fmla="*/ 480 w 1048"/>
                  <a:gd name="T7" fmla="*/ 1680 h 1848"/>
                </a:gdLst>
                <a:ahLst/>
                <a:cxnLst>
                  <a:cxn ang="0">
                    <a:pos x="T0" y="T1"/>
                  </a:cxn>
                  <a:cxn ang="0">
                    <a:pos x="T2" y="T3"/>
                  </a:cxn>
                  <a:cxn ang="0">
                    <a:pos x="T4" y="T5"/>
                  </a:cxn>
                  <a:cxn ang="0">
                    <a:pos x="T6" y="T7"/>
                  </a:cxn>
                </a:cxnLst>
                <a:rect l="0" t="0" r="r" b="b"/>
                <a:pathLst>
                  <a:path w="1048" h="1848">
                    <a:moveTo>
                      <a:pt x="0" y="0"/>
                    </a:moveTo>
                    <a:cubicBezTo>
                      <a:pt x="436" y="56"/>
                      <a:pt x="872" y="112"/>
                      <a:pt x="960" y="384"/>
                    </a:cubicBezTo>
                    <a:cubicBezTo>
                      <a:pt x="1048" y="656"/>
                      <a:pt x="608" y="1416"/>
                      <a:pt x="528" y="1632"/>
                    </a:cubicBezTo>
                    <a:cubicBezTo>
                      <a:pt x="448" y="1848"/>
                      <a:pt x="464" y="1764"/>
                      <a:pt x="480" y="1680"/>
                    </a:cubicBezTo>
                  </a:path>
                </a:pathLst>
              </a:custGeom>
              <a:noFill/>
              <a:ln w="12699" cap="flat" cmpd="sng">
                <a:solidFill>
                  <a:srgbClr val="FF0033"/>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9232" name="Text Box 16"/>
              <p:cNvSpPr txBox="1">
                <a:spLocks noChangeArrowheads="1"/>
              </p:cNvSpPr>
              <p:nvPr/>
            </p:nvSpPr>
            <p:spPr bwMode="auto">
              <a:xfrm>
                <a:off x="4200" y="1438"/>
                <a:ext cx="93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defRPr sz="2400">
                    <a:solidFill>
                      <a:schemeClr val="tx1"/>
                    </a:solidFill>
                    <a:latin typeface="Times New Roman" pitchFamily="18" charset="0"/>
                    <a:cs typeface="Times New Roman" pitchFamily="18" charset="0"/>
                  </a:defRPr>
                </a:lvl1pPr>
                <a:lvl2pPr marL="571500" defTabSz="762000">
                  <a:defRPr sz="2400">
                    <a:solidFill>
                      <a:schemeClr val="tx1"/>
                    </a:solidFill>
                    <a:latin typeface="Times New Roman" pitchFamily="18" charset="0"/>
                    <a:cs typeface="Times New Roman" pitchFamily="18" charset="0"/>
                  </a:defRPr>
                </a:lvl2pPr>
                <a:lvl3pPr marL="1143000" defTabSz="762000">
                  <a:defRPr sz="2400">
                    <a:solidFill>
                      <a:schemeClr val="tx1"/>
                    </a:solidFill>
                    <a:latin typeface="Times New Roman" pitchFamily="18" charset="0"/>
                    <a:cs typeface="Times New Roman" pitchFamily="18" charset="0"/>
                  </a:defRPr>
                </a:lvl3pPr>
                <a:lvl4pPr marL="1714500" defTabSz="762000">
                  <a:defRPr sz="2400">
                    <a:solidFill>
                      <a:schemeClr val="tx1"/>
                    </a:solidFill>
                    <a:latin typeface="Times New Roman" pitchFamily="18" charset="0"/>
                    <a:cs typeface="Times New Roman" pitchFamily="18" charset="0"/>
                  </a:defRPr>
                </a:lvl4pPr>
                <a:lvl5pPr marL="2286000" defTabSz="762000">
                  <a:defRPr sz="2400">
                    <a:solidFill>
                      <a:schemeClr val="tx1"/>
                    </a:solidFill>
                    <a:latin typeface="Times New Roman" pitchFamily="18" charset="0"/>
                    <a:cs typeface="Times New Roman" pitchFamily="18" charset="0"/>
                  </a:defRPr>
                </a:lvl5pPr>
                <a:lvl6pPr marL="2743200" defTabSz="762000" fontAlgn="base">
                  <a:spcBef>
                    <a:spcPct val="0"/>
                  </a:spcBef>
                  <a:spcAft>
                    <a:spcPct val="0"/>
                  </a:spcAft>
                  <a:defRPr sz="2400">
                    <a:solidFill>
                      <a:schemeClr val="tx1"/>
                    </a:solidFill>
                    <a:latin typeface="Times New Roman" pitchFamily="18" charset="0"/>
                    <a:cs typeface="Times New Roman" pitchFamily="18" charset="0"/>
                  </a:defRPr>
                </a:lvl6pPr>
                <a:lvl7pPr marL="3200400" defTabSz="762000" fontAlgn="base">
                  <a:spcBef>
                    <a:spcPct val="0"/>
                  </a:spcBef>
                  <a:spcAft>
                    <a:spcPct val="0"/>
                  </a:spcAft>
                  <a:defRPr sz="2400">
                    <a:solidFill>
                      <a:schemeClr val="tx1"/>
                    </a:solidFill>
                    <a:latin typeface="Times New Roman" pitchFamily="18" charset="0"/>
                    <a:cs typeface="Times New Roman" pitchFamily="18" charset="0"/>
                  </a:defRPr>
                </a:lvl7pPr>
                <a:lvl8pPr marL="3657600" defTabSz="762000" fontAlgn="base">
                  <a:spcBef>
                    <a:spcPct val="0"/>
                  </a:spcBef>
                  <a:spcAft>
                    <a:spcPct val="0"/>
                  </a:spcAft>
                  <a:defRPr sz="2400">
                    <a:solidFill>
                      <a:schemeClr val="tx1"/>
                    </a:solidFill>
                    <a:latin typeface="Times New Roman" pitchFamily="18" charset="0"/>
                    <a:cs typeface="Times New Roman" pitchFamily="18" charset="0"/>
                  </a:defRPr>
                </a:lvl8pPr>
                <a:lvl9pPr marL="4114800" defTabSz="762000" fontAlgn="base">
                  <a:spcBef>
                    <a:spcPct val="0"/>
                  </a:spcBef>
                  <a:spcAft>
                    <a:spcPct val="0"/>
                  </a:spcAft>
                  <a:defRPr sz="2400">
                    <a:solidFill>
                      <a:schemeClr val="tx1"/>
                    </a:solidFill>
                    <a:latin typeface="Times New Roman" pitchFamily="18" charset="0"/>
                    <a:cs typeface="Times New Roman" pitchFamily="18" charset="0"/>
                  </a:defRPr>
                </a:lvl9pPr>
              </a:lstStyle>
              <a:p>
                <a:pPr algn="ctr" eaLnBrk="0" hangingPunct="0"/>
                <a:r>
                  <a:rPr lang="en-AU" sz="1400">
                    <a:solidFill>
                      <a:srgbClr val="FF0033"/>
                    </a:solidFill>
                  </a:rPr>
                  <a:t>Recently cleared</a:t>
                </a:r>
              </a:p>
            </p:txBody>
          </p:sp>
        </p:grpSp>
        <p:sp>
          <p:nvSpPr>
            <p:cNvPr id="9233" name="Text Box 17"/>
            <p:cNvSpPr txBox="1">
              <a:spLocks noChangeArrowheads="1"/>
            </p:cNvSpPr>
            <p:nvPr/>
          </p:nvSpPr>
          <p:spPr bwMode="auto">
            <a:xfrm>
              <a:off x="1536" y="3024"/>
              <a:ext cx="2448"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a:defRPr sz="2400">
                  <a:solidFill>
                    <a:schemeClr val="tx1"/>
                  </a:solidFill>
                  <a:latin typeface="Times New Roman" pitchFamily="18" charset="0"/>
                  <a:cs typeface="Times New Roman" pitchFamily="18" charset="0"/>
                </a:defRPr>
              </a:lvl1pPr>
              <a:lvl2pPr marL="571500" defTabSz="762000">
                <a:defRPr sz="2400">
                  <a:solidFill>
                    <a:schemeClr val="tx1"/>
                  </a:solidFill>
                  <a:latin typeface="Times New Roman" pitchFamily="18" charset="0"/>
                  <a:cs typeface="Times New Roman" pitchFamily="18" charset="0"/>
                </a:defRPr>
              </a:lvl2pPr>
              <a:lvl3pPr marL="1143000" defTabSz="762000">
                <a:defRPr sz="2400">
                  <a:solidFill>
                    <a:schemeClr val="tx1"/>
                  </a:solidFill>
                  <a:latin typeface="Times New Roman" pitchFamily="18" charset="0"/>
                  <a:cs typeface="Times New Roman" pitchFamily="18" charset="0"/>
                </a:defRPr>
              </a:lvl3pPr>
              <a:lvl4pPr marL="1714500" defTabSz="762000">
                <a:defRPr sz="2400">
                  <a:solidFill>
                    <a:schemeClr val="tx1"/>
                  </a:solidFill>
                  <a:latin typeface="Times New Roman" pitchFamily="18" charset="0"/>
                  <a:cs typeface="Times New Roman" pitchFamily="18" charset="0"/>
                </a:defRPr>
              </a:lvl4pPr>
              <a:lvl5pPr marL="2286000" defTabSz="762000">
                <a:defRPr sz="2400">
                  <a:solidFill>
                    <a:schemeClr val="tx1"/>
                  </a:solidFill>
                  <a:latin typeface="Times New Roman" pitchFamily="18" charset="0"/>
                  <a:cs typeface="Times New Roman" pitchFamily="18" charset="0"/>
                </a:defRPr>
              </a:lvl5pPr>
              <a:lvl6pPr marL="2743200" defTabSz="762000" fontAlgn="base">
                <a:spcBef>
                  <a:spcPct val="0"/>
                </a:spcBef>
                <a:spcAft>
                  <a:spcPct val="0"/>
                </a:spcAft>
                <a:defRPr sz="2400">
                  <a:solidFill>
                    <a:schemeClr val="tx1"/>
                  </a:solidFill>
                  <a:latin typeface="Times New Roman" pitchFamily="18" charset="0"/>
                  <a:cs typeface="Times New Roman" pitchFamily="18" charset="0"/>
                </a:defRPr>
              </a:lvl6pPr>
              <a:lvl7pPr marL="3200400" defTabSz="762000" fontAlgn="base">
                <a:spcBef>
                  <a:spcPct val="0"/>
                </a:spcBef>
                <a:spcAft>
                  <a:spcPct val="0"/>
                </a:spcAft>
                <a:defRPr sz="2400">
                  <a:solidFill>
                    <a:schemeClr val="tx1"/>
                  </a:solidFill>
                  <a:latin typeface="Times New Roman" pitchFamily="18" charset="0"/>
                  <a:cs typeface="Times New Roman" pitchFamily="18" charset="0"/>
                </a:defRPr>
              </a:lvl7pPr>
              <a:lvl8pPr marL="3657600" defTabSz="762000" fontAlgn="base">
                <a:spcBef>
                  <a:spcPct val="0"/>
                </a:spcBef>
                <a:spcAft>
                  <a:spcPct val="0"/>
                </a:spcAft>
                <a:defRPr sz="2400">
                  <a:solidFill>
                    <a:schemeClr val="tx1"/>
                  </a:solidFill>
                  <a:latin typeface="Times New Roman" pitchFamily="18" charset="0"/>
                  <a:cs typeface="Times New Roman" pitchFamily="18" charset="0"/>
                </a:defRPr>
              </a:lvl8pPr>
              <a:lvl9pPr marL="4114800" defTabSz="762000" fontAlgn="base">
                <a:spcBef>
                  <a:spcPct val="0"/>
                </a:spcBef>
                <a:spcAft>
                  <a:spcPct val="0"/>
                </a:spcAft>
                <a:defRPr sz="2400">
                  <a:solidFill>
                    <a:schemeClr val="tx1"/>
                  </a:solidFill>
                  <a:latin typeface="Times New Roman" pitchFamily="18" charset="0"/>
                  <a:cs typeface="Times New Roman" pitchFamily="18" charset="0"/>
                </a:defRPr>
              </a:lvl9pPr>
            </a:lstStyle>
            <a:p>
              <a:pPr algn="ctr" eaLnBrk="0" hangingPunct="0"/>
              <a:r>
                <a:rPr lang="en-AU" sz="2000" dirty="0">
                  <a:solidFill>
                    <a:srgbClr val="000000"/>
                  </a:solidFill>
                </a:rPr>
                <a:t>Variable Paddock</a:t>
              </a:r>
            </a:p>
            <a:p>
              <a:pPr algn="ctr" eaLnBrk="0" hangingPunct="0"/>
              <a:r>
                <a:rPr lang="en-AU" sz="2000" dirty="0">
                  <a:solidFill>
                    <a:srgbClr val="000000"/>
                  </a:solidFill>
                </a:rPr>
                <a:t>How </a:t>
              </a:r>
              <a:r>
                <a:rPr lang="en-AU" sz="2000" dirty="0" smtClean="0">
                  <a:solidFill>
                    <a:srgbClr val="000000"/>
                  </a:solidFill>
                </a:rPr>
                <a:t>many?</a:t>
              </a:r>
              <a:endParaRPr lang="en-AU" sz="2000" dirty="0">
                <a:solidFill>
                  <a:srgbClr val="000000"/>
                </a:solidFill>
              </a:endParaRPr>
            </a:p>
          </p:txBody>
        </p:sp>
      </p:grpSp>
      <p:sp>
        <p:nvSpPr>
          <p:cNvPr id="9234" name="Rectangle 18"/>
          <p:cNvSpPr>
            <a:spLocks noGrp="1" noChangeArrowheads="1"/>
          </p:cNvSpPr>
          <p:nvPr>
            <p:ph type="title" idx="4294967295"/>
          </p:nvPr>
        </p:nvSpPr>
        <p:spPr>
          <a:xfrm>
            <a:off x="685800" y="457200"/>
            <a:ext cx="7772400" cy="1143000"/>
          </a:xfrm>
        </p:spPr>
        <p:txBody>
          <a:bodyPr>
            <a:normAutofit fontScale="90000"/>
          </a:bodyPr>
          <a:lstStyle/>
          <a:p>
            <a:r>
              <a:rPr lang="en-AU" sz="3600" b="1" dirty="0"/>
              <a:t>HOW MANY SAMPLES, HOW MANY CORES</a:t>
            </a:r>
            <a:r>
              <a:rPr lang="en-AU" sz="3600" b="1" dirty="0" smtClean="0"/>
              <a:t>?  </a:t>
            </a:r>
            <a:r>
              <a:rPr lang="en-AU" b="1" dirty="0" smtClean="0"/>
              <a:t>WHERE?</a:t>
            </a:r>
            <a:endParaRPr lang="en-US" sz="3600" b="1" dirty="0"/>
          </a:p>
        </p:txBody>
      </p:sp>
    </p:spTree>
    <p:extLst>
      <p:ext uri="{BB962C8B-B14F-4D97-AF65-F5344CB8AC3E}">
        <p14:creationId xmlns:p14="http://schemas.microsoft.com/office/powerpoint/2010/main" val="3681295468"/>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Slide Number Placeholder 5"/>
          <p:cNvSpPr>
            <a:spLocks noGrp="1"/>
          </p:cNvSpPr>
          <p:nvPr>
            <p:ph type="sldNum" sz="quarter" idx="4294967295"/>
          </p:nvPr>
        </p:nvSpPr>
        <p:spPr>
          <a:xfrm>
            <a:off x="6553200" y="6245225"/>
            <a:ext cx="2133600" cy="476250"/>
          </a:xfrm>
          <a:prstGeom prst="rect">
            <a:avLst/>
          </a:prstGeom>
        </p:spPr>
        <p:txBody>
          <a:bodyPr/>
          <a:lstStyle/>
          <a:p>
            <a:fld id="{F7E1F4A2-17C5-4622-AA4F-1D502D82DD76}" type="slidenum">
              <a:rPr lang="en-US"/>
              <a:pPr/>
              <a:t>23</a:t>
            </a:fld>
            <a:endParaRPr lang="en-US"/>
          </a:p>
        </p:txBody>
      </p:sp>
      <p:sp>
        <p:nvSpPr>
          <p:cNvPr id="174084" name="Rectangle 4"/>
          <p:cNvSpPr>
            <a:spLocks noChangeArrowheads="1"/>
          </p:cNvSpPr>
          <p:nvPr/>
        </p:nvSpPr>
        <p:spPr bwMode="auto">
          <a:xfrm>
            <a:off x="574675" y="503238"/>
            <a:ext cx="180975"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endParaRPr lang="en-AU" b="1"/>
          </a:p>
        </p:txBody>
      </p:sp>
      <p:grpSp>
        <p:nvGrpSpPr>
          <p:cNvPr id="174140" name="Group 60"/>
          <p:cNvGrpSpPr>
            <a:grpSpLocks/>
          </p:cNvGrpSpPr>
          <p:nvPr/>
        </p:nvGrpSpPr>
        <p:grpSpPr bwMode="auto">
          <a:xfrm>
            <a:off x="658813" y="1576388"/>
            <a:ext cx="7581901" cy="4805362"/>
            <a:chOff x="409" y="669"/>
            <a:chExt cx="4776" cy="3027"/>
          </a:xfrm>
        </p:grpSpPr>
        <p:sp>
          <p:nvSpPr>
            <p:cNvPr id="174085" name="Freeform 5"/>
            <p:cNvSpPr>
              <a:spLocks/>
            </p:cNvSpPr>
            <p:nvPr/>
          </p:nvSpPr>
          <p:spPr bwMode="auto">
            <a:xfrm>
              <a:off x="1200" y="1035"/>
              <a:ext cx="3826" cy="76"/>
            </a:xfrm>
            <a:custGeom>
              <a:avLst/>
              <a:gdLst>
                <a:gd name="T0" fmla="*/ 0 w 3826"/>
                <a:gd name="T1" fmla="*/ 69 h 76"/>
                <a:gd name="T2" fmla="*/ 45 w 3826"/>
                <a:gd name="T3" fmla="*/ 75 h 76"/>
                <a:gd name="T4" fmla="*/ 165 w 3826"/>
                <a:gd name="T5" fmla="*/ 60 h 76"/>
                <a:gd name="T6" fmla="*/ 210 w 3826"/>
                <a:gd name="T7" fmla="*/ 45 h 76"/>
                <a:gd name="T8" fmla="*/ 255 w 3826"/>
                <a:gd name="T9" fmla="*/ 45 h 76"/>
                <a:gd name="T10" fmla="*/ 300 w 3826"/>
                <a:gd name="T11" fmla="*/ 45 h 76"/>
                <a:gd name="T12" fmla="*/ 345 w 3826"/>
                <a:gd name="T13" fmla="*/ 45 h 76"/>
                <a:gd name="T14" fmla="*/ 390 w 3826"/>
                <a:gd name="T15" fmla="*/ 45 h 76"/>
                <a:gd name="T16" fmla="*/ 450 w 3826"/>
                <a:gd name="T17" fmla="*/ 45 h 76"/>
                <a:gd name="T18" fmla="*/ 555 w 3826"/>
                <a:gd name="T19" fmla="*/ 45 h 76"/>
                <a:gd name="T20" fmla="*/ 645 w 3826"/>
                <a:gd name="T21" fmla="*/ 45 h 76"/>
                <a:gd name="T22" fmla="*/ 690 w 3826"/>
                <a:gd name="T23" fmla="*/ 45 h 76"/>
                <a:gd name="T24" fmla="*/ 735 w 3826"/>
                <a:gd name="T25" fmla="*/ 45 h 76"/>
                <a:gd name="T26" fmla="*/ 780 w 3826"/>
                <a:gd name="T27" fmla="*/ 45 h 76"/>
                <a:gd name="T28" fmla="*/ 825 w 3826"/>
                <a:gd name="T29" fmla="*/ 45 h 76"/>
                <a:gd name="T30" fmla="*/ 960 w 3826"/>
                <a:gd name="T31" fmla="*/ 60 h 76"/>
                <a:gd name="T32" fmla="*/ 1005 w 3826"/>
                <a:gd name="T33" fmla="*/ 60 h 76"/>
                <a:gd name="T34" fmla="*/ 1050 w 3826"/>
                <a:gd name="T35" fmla="*/ 75 h 76"/>
                <a:gd name="T36" fmla="*/ 1200 w 3826"/>
                <a:gd name="T37" fmla="*/ 75 h 76"/>
                <a:gd name="T38" fmla="*/ 1320 w 3826"/>
                <a:gd name="T39" fmla="*/ 75 h 76"/>
                <a:gd name="T40" fmla="*/ 1440 w 3826"/>
                <a:gd name="T41" fmla="*/ 75 h 76"/>
                <a:gd name="T42" fmla="*/ 1560 w 3826"/>
                <a:gd name="T43" fmla="*/ 75 h 76"/>
                <a:gd name="T44" fmla="*/ 1680 w 3826"/>
                <a:gd name="T45" fmla="*/ 75 h 76"/>
                <a:gd name="T46" fmla="*/ 1770 w 3826"/>
                <a:gd name="T47" fmla="*/ 75 h 76"/>
                <a:gd name="T48" fmla="*/ 1815 w 3826"/>
                <a:gd name="T49" fmla="*/ 75 h 76"/>
                <a:gd name="T50" fmla="*/ 1860 w 3826"/>
                <a:gd name="T51" fmla="*/ 75 h 76"/>
                <a:gd name="T52" fmla="*/ 1920 w 3826"/>
                <a:gd name="T53" fmla="*/ 75 h 76"/>
                <a:gd name="T54" fmla="*/ 1965 w 3826"/>
                <a:gd name="T55" fmla="*/ 75 h 76"/>
                <a:gd name="T56" fmla="*/ 2025 w 3826"/>
                <a:gd name="T57" fmla="*/ 45 h 76"/>
                <a:gd name="T58" fmla="*/ 2145 w 3826"/>
                <a:gd name="T59" fmla="*/ 30 h 76"/>
                <a:gd name="T60" fmla="*/ 2235 w 3826"/>
                <a:gd name="T61" fmla="*/ 0 h 76"/>
                <a:gd name="T62" fmla="*/ 2340 w 3826"/>
                <a:gd name="T63" fmla="*/ 0 h 76"/>
                <a:gd name="T64" fmla="*/ 2490 w 3826"/>
                <a:gd name="T65" fmla="*/ 0 h 76"/>
                <a:gd name="T66" fmla="*/ 2610 w 3826"/>
                <a:gd name="T67" fmla="*/ 0 h 76"/>
                <a:gd name="T68" fmla="*/ 2730 w 3826"/>
                <a:gd name="T69" fmla="*/ 0 h 76"/>
                <a:gd name="T70" fmla="*/ 2775 w 3826"/>
                <a:gd name="T71" fmla="*/ 0 h 76"/>
                <a:gd name="T72" fmla="*/ 2820 w 3826"/>
                <a:gd name="T73" fmla="*/ 0 h 76"/>
                <a:gd name="T74" fmla="*/ 2865 w 3826"/>
                <a:gd name="T75" fmla="*/ 0 h 76"/>
                <a:gd name="T76" fmla="*/ 2910 w 3826"/>
                <a:gd name="T77" fmla="*/ 15 h 76"/>
                <a:gd name="T78" fmla="*/ 2955 w 3826"/>
                <a:gd name="T79" fmla="*/ 45 h 76"/>
                <a:gd name="T80" fmla="*/ 3075 w 3826"/>
                <a:gd name="T81" fmla="*/ 60 h 76"/>
                <a:gd name="T82" fmla="*/ 3165 w 3826"/>
                <a:gd name="T83" fmla="*/ 60 h 76"/>
                <a:gd name="T84" fmla="*/ 3210 w 3826"/>
                <a:gd name="T85" fmla="*/ 60 h 76"/>
                <a:gd name="T86" fmla="*/ 3315 w 3826"/>
                <a:gd name="T87" fmla="*/ 60 h 76"/>
                <a:gd name="T88" fmla="*/ 3435 w 3826"/>
                <a:gd name="T89" fmla="*/ 60 h 76"/>
                <a:gd name="T90" fmla="*/ 3555 w 3826"/>
                <a:gd name="T91" fmla="*/ 60 h 76"/>
                <a:gd name="T92" fmla="*/ 3645 w 3826"/>
                <a:gd name="T93" fmla="*/ 60 h 76"/>
                <a:gd name="T94" fmla="*/ 3705 w 3826"/>
                <a:gd name="T95" fmla="*/ 60 h 76"/>
                <a:gd name="T96" fmla="*/ 3765 w 3826"/>
                <a:gd name="T97" fmla="*/ 45 h 76"/>
                <a:gd name="T98" fmla="*/ 3825 w 3826"/>
                <a:gd name="T99" fmla="*/ 45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826" h="76">
                  <a:moveTo>
                    <a:pt x="0" y="69"/>
                  </a:moveTo>
                  <a:lnTo>
                    <a:pt x="45" y="75"/>
                  </a:lnTo>
                  <a:lnTo>
                    <a:pt x="165" y="60"/>
                  </a:lnTo>
                  <a:lnTo>
                    <a:pt x="210" y="45"/>
                  </a:lnTo>
                  <a:lnTo>
                    <a:pt x="255" y="45"/>
                  </a:lnTo>
                  <a:lnTo>
                    <a:pt x="300" y="45"/>
                  </a:lnTo>
                  <a:lnTo>
                    <a:pt x="345" y="45"/>
                  </a:lnTo>
                  <a:lnTo>
                    <a:pt x="390" y="45"/>
                  </a:lnTo>
                  <a:lnTo>
                    <a:pt x="450" y="45"/>
                  </a:lnTo>
                  <a:lnTo>
                    <a:pt x="555" y="45"/>
                  </a:lnTo>
                  <a:lnTo>
                    <a:pt x="645" y="45"/>
                  </a:lnTo>
                  <a:lnTo>
                    <a:pt x="690" y="45"/>
                  </a:lnTo>
                  <a:lnTo>
                    <a:pt x="735" y="45"/>
                  </a:lnTo>
                  <a:lnTo>
                    <a:pt x="780" y="45"/>
                  </a:lnTo>
                  <a:lnTo>
                    <a:pt x="825" y="45"/>
                  </a:lnTo>
                  <a:lnTo>
                    <a:pt x="960" y="60"/>
                  </a:lnTo>
                  <a:lnTo>
                    <a:pt x="1005" y="60"/>
                  </a:lnTo>
                  <a:lnTo>
                    <a:pt x="1050" y="75"/>
                  </a:lnTo>
                  <a:lnTo>
                    <a:pt x="1200" y="75"/>
                  </a:lnTo>
                  <a:lnTo>
                    <a:pt x="1320" y="75"/>
                  </a:lnTo>
                  <a:lnTo>
                    <a:pt x="1440" y="75"/>
                  </a:lnTo>
                  <a:lnTo>
                    <a:pt x="1560" y="75"/>
                  </a:lnTo>
                  <a:lnTo>
                    <a:pt x="1680" y="75"/>
                  </a:lnTo>
                  <a:lnTo>
                    <a:pt x="1770" y="75"/>
                  </a:lnTo>
                  <a:lnTo>
                    <a:pt x="1815" y="75"/>
                  </a:lnTo>
                  <a:lnTo>
                    <a:pt x="1860" y="75"/>
                  </a:lnTo>
                  <a:lnTo>
                    <a:pt x="1920" y="75"/>
                  </a:lnTo>
                  <a:lnTo>
                    <a:pt x="1965" y="75"/>
                  </a:lnTo>
                  <a:lnTo>
                    <a:pt x="2025" y="45"/>
                  </a:lnTo>
                  <a:lnTo>
                    <a:pt x="2145" y="30"/>
                  </a:lnTo>
                  <a:lnTo>
                    <a:pt x="2235" y="0"/>
                  </a:lnTo>
                  <a:lnTo>
                    <a:pt x="2340" y="0"/>
                  </a:lnTo>
                  <a:lnTo>
                    <a:pt x="2490" y="0"/>
                  </a:lnTo>
                  <a:lnTo>
                    <a:pt x="2610" y="0"/>
                  </a:lnTo>
                  <a:lnTo>
                    <a:pt x="2730" y="0"/>
                  </a:lnTo>
                  <a:lnTo>
                    <a:pt x="2775" y="0"/>
                  </a:lnTo>
                  <a:lnTo>
                    <a:pt x="2820" y="0"/>
                  </a:lnTo>
                  <a:lnTo>
                    <a:pt x="2865" y="0"/>
                  </a:lnTo>
                  <a:lnTo>
                    <a:pt x="2910" y="15"/>
                  </a:lnTo>
                  <a:lnTo>
                    <a:pt x="2955" y="45"/>
                  </a:lnTo>
                  <a:lnTo>
                    <a:pt x="3075" y="60"/>
                  </a:lnTo>
                  <a:lnTo>
                    <a:pt x="3165" y="60"/>
                  </a:lnTo>
                  <a:lnTo>
                    <a:pt x="3210" y="60"/>
                  </a:lnTo>
                  <a:lnTo>
                    <a:pt x="3315" y="60"/>
                  </a:lnTo>
                  <a:lnTo>
                    <a:pt x="3435" y="60"/>
                  </a:lnTo>
                  <a:lnTo>
                    <a:pt x="3555" y="60"/>
                  </a:lnTo>
                  <a:lnTo>
                    <a:pt x="3645" y="60"/>
                  </a:lnTo>
                  <a:lnTo>
                    <a:pt x="3705" y="60"/>
                  </a:lnTo>
                  <a:lnTo>
                    <a:pt x="3765" y="45"/>
                  </a:lnTo>
                  <a:lnTo>
                    <a:pt x="3825" y="45"/>
                  </a:lnTo>
                </a:path>
              </a:pathLst>
            </a:custGeom>
            <a:noFill/>
            <a:ln w="127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74086" name="Freeform 6"/>
            <p:cNvSpPr>
              <a:spLocks/>
            </p:cNvSpPr>
            <p:nvPr/>
          </p:nvSpPr>
          <p:spPr bwMode="auto">
            <a:xfrm>
              <a:off x="1440" y="825"/>
              <a:ext cx="301" cy="241"/>
            </a:xfrm>
            <a:custGeom>
              <a:avLst/>
              <a:gdLst>
                <a:gd name="T0" fmla="*/ 96 w 301"/>
                <a:gd name="T1" fmla="*/ 231 h 241"/>
                <a:gd name="T2" fmla="*/ 105 w 301"/>
                <a:gd name="T3" fmla="*/ 180 h 241"/>
                <a:gd name="T4" fmla="*/ 90 w 301"/>
                <a:gd name="T5" fmla="*/ 135 h 241"/>
                <a:gd name="T6" fmla="*/ 60 w 301"/>
                <a:gd name="T7" fmla="*/ 90 h 241"/>
                <a:gd name="T8" fmla="*/ 30 w 301"/>
                <a:gd name="T9" fmla="*/ 45 h 241"/>
                <a:gd name="T10" fmla="*/ 0 w 301"/>
                <a:gd name="T11" fmla="*/ 0 h 241"/>
                <a:gd name="T12" fmla="*/ 45 w 301"/>
                <a:gd name="T13" fmla="*/ 30 h 241"/>
                <a:gd name="T14" fmla="*/ 60 w 301"/>
                <a:gd name="T15" fmla="*/ 75 h 241"/>
                <a:gd name="T16" fmla="*/ 90 w 301"/>
                <a:gd name="T17" fmla="*/ 120 h 241"/>
                <a:gd name="T18" fmla="*/ 120 w 301"/>
                <a:gd name="T19" fmla="*/ 75 h 241"/>
                <a:gd name="T20" fmla="*/ 165 w 301"/>
                <a:gd name="T21" fmla="*/ 45 h 241"/>
                <a:gd name="T22" fmla="*/ 180 w 301"/>
                <a:gd name="T23" fmla="*/ 0 h 241"/>
                <a:gd name="T24" fmla="*/ 195 w 301"/>
                <a:gd name="T25" fmla="*/ 45 h 241"/>
                <a:gd name="T26" fmla="*/ 150 w 301"/>
                <a:gd name="T27" fmla="*/ 75 h 241"/>
                <a:gd name="T28" fmla="*/ 135 w 301"/>
                <a:gd name="T29" fmla="*/ 120 h 241"/>
                <a:gd name="T30" fmla="*/ 180 w 301"/>
                <a:gd name="T31" fmla="*/ 135 h 241"/>
                <a:gd name="T32" fmla="*/ 225 w 301"/>
                <a:gd name="T33" fmla="*/ 105 h 241"/>
                <a:gd name="T34" fmla="*/ 255 w 301"/>
                <a:gd name="T35" fmla="*/ 60 h 241"/>
                <a:gd name="T36" fmla="*/ 300 w 301"/>
                <a:gd name="T37" fmla="*/ 45 h 241"/>
                <a:gd name="T38" fmla="*/ 300 w 301"/>
                <a:gd name="T39" fmla="*/ 90 h 241"/>
                <a:gd name="T40" fmla="*/ 255 w 301"/>
                <a:gd name="T41" fmla="*/ 120 h 241"/>
                <a:gd name="T42" fmla="*/ 210 w 301"/>
                <a:gd name="T43" fmla="*/ 135 h 241"/>
                <a:gd name="T44" fmla="*/ 180 w 301"/>
                <a:gd name="T45" fmla="*/ 180 h 241"/>
                <a:gd name="T46" fmla="*/ 135 w 301"/>
                <a:gd name="T47" fmla="*/ 195 h 241"/>
                <a:gd name="T48" fmla="*/ 135 w 301"/>
                <a:gd name="T49" fmla="*/ 240 h 241"/>
                <a:gd name="T50" fmla="*/ 96 w 301"/>
                <a:gd name="T51" fmla="*/ 23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01" h="241">
                  <a:moveTo>
                    <a:pt x="96" y="231"/>
                  </a:moveTo>
                  <a:lnTo>
                    <a:pt x="105" y="180"/>
                  </a:lnTo>
                  <a:lnTo>
                    <a:pt x="90" y="135"/>
                  </a:lnTo>
                  <a:lnTo>
                    <a:pt x="60" y="90"/>
                  </a:lnTo>
                  <a:lnTo>
                    <a:pt x="30" y="45"/>
                  </a:lnTo>
                  <a:lnTo>
                    <a:pt x="0" y="0"/>
                  </a:lnTo>
                  <a:lnTo>
                    <a:pt x="45" y="30"/>
                  </a:lnTo>
                  <a:lnTo>
                    <a:pt x="60" y="75"/>
                  </a:lnTo>
                  <a:lnTo>
                    <a:pt x="90" y="120"/>
                  </a:lnTo>
                  <a:lnTo>
                    <a:pt x="120" y="75"/>
                  </a:lnTo>
                  <a:lnTo>
                    <a:pt x="165" y="45"/>
                  </a:lnTo>
                  <a:lnTo>
                    <a:pt x="180" y="0"/>
                  </a:lnTo>
                  <a:lnTo>
                    <a:pt x="195" y="45"/>
                  </a:lnTo>
                  <a:lnTo>
                    <a:pt x="150" y="75"/>
                  </a:lnTo>
                  <a:lnTo>
                    <a:pt x="135" y="120"/>
                  </a:lnTo>
                  <a:lnTo>
                    <a:pt x="180" y="135"/>
                  </a:lnTo>
                  <a:lnTo>
                    <a:pt x="225" y="105"/>
                  </a:lnTo>
                  <a:lnTo>
                    <a:pt x="255" y="60"/>
                  </a:lnTo>
                  <a:lnTo>
                    <a:pt x="300" y="45"/>
                  </a:lnTo>
                  <a:lnTo>
                    <a:pt x="300" y="90"/>
                  </a:lnTo>
                  <a:lnTo>
                    <a:pt x="255" y="120"/>
                  </a:lnTo>
                  <a:lnTo>
                    <a:pt x="210" y="135"/>
                  </a:lnTo>
                  <a:lnTo>
                    <a:pt x="180" y="180"/>
                  </a:lnTo>
                  <a:lnTo>
                    <a:pt x="135" y="195"/>
                  </a:lnTo>
                  <a:lnTo>
                    <a:pt x="135" y="240"/>
                  </a:lnTo>
                  <a:lnTo>
                    <a:pt x="96" y="231"/>
                  </a:lnTo>
                </a:path>
              </a:pathLst>
            </a:custGeom>
            <a:solidFill>
              <a:schemeClr val="accent2"/>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74087" name="Freeform 7"/>
            <p:cNvSpPr>
              <a:spLocks/>
            </p:cNvSpPr>
            <p:nvPr/>
          </p:nvSpPr>
          <p:spPr bwMode="auto">
            <a:xfrm>
              <a:off x="2085" y="765"/>
              <a:ext cx="316" cy="346"/>
            </a:xfrm>
            <a:custGeom>
              <a:avLst/>
              <a:gdLst>
                <a:gd name="T0" fmla="*/ 123 w 316"/>
                <a:gd name="T1" fmla="*/ 339 h 346"/>
                <a:gd name="T2" fmla="*/ 135 w 316"/>
                <a:gd name="T3" fmla="*/ 285 h 346"/>
                <a:gd name="T4" fmla="*/ 120 w 316"/>
                <a:gd name="T5" fmla="*/ 195 h 346"/>
                <a:gd name="T6" fmla="*/ 90 w 316"/>
                <a:gd name="T7" fmla="*/ 90 h 346"/>
                <a:gd name="T8" fmla="*/ 0 w 316"/>
                <a:gd name="T9" fmla="*/ 75 h 346"/>
                <a:gd name="T10" fmla="*/ 45 w 316"/>
                <a:gd name="T11" fmla="*/ 60 h 346"/>
                <a:gd name="T12" fmla="*/ 75 w 316"/>
                <a:gd name="T13" fmla="*/ 105 h 346"/>
                <a:gd name="T14" fmla="*/ 120 w 316"/>
                <a:gd name="T15" fmla="*/ 120 h 346"/>
                <a:gd name="T16" fmla="*/ 120 w 316"/>
                <a:gd name="T17" fmla="*/ 165 h 346"/>
                <a:gd name="T18" fmla="*/ 150 w 316"/>
                <a:gd name="T19" fmla="*/ 120 h 346"/>
                <a:gd name="T20" fmla="*/ 180 w 316"/>
                <a:gd name="T21" fmla="*/ 75 h 346"/>
                <a:gd name="T22" fmla="*/ 225 w 316"/>
                <a:gd name="T23" fmla="*/ 45 h 346"/>
                <a:gd name="T24" fmla="*/ 270 w 316"/>
                <a:gd name="T25" fmla="*/ 15 h 346"/>
                <a:gd name="T26" fmla="*/ 315 w 316"/>
                <a:gd name="T27" fmla="*/ 0 h 346"/>
                <a:gd name="T28" fmla="*/ 285 w 316"/>
                <a:gd name="T29" fmla="*/ 45 h 346"/>
                <a:gd name="T30" fmla="*/ 240 w 316"/>
                <a:gd name="T31" fmla="*/ 75 h 346"/>
                <a:gd name="T32" fmla="*/ 210 w 316"/>
                <a:gd name="T33" fmla="*/ 120 h 346"/>
                <a:gd name="T34" fmla="*/ 180 w 316"/>
                <a:gd name="T35" fmla="*/ 165 h 346"/>
                <a:gd name="T36" fmla="*/ 165 w 316"/>
                <a:gd name="T37" fmla="*/ 210 h 346"/>
                <a:gd name="T38" fmla="*/ 150 w 316"/>
                <a:gd name="T39" fmla="*/ 255 h 346"/>
                <a:gd name="T40" fmla="*/ 150 w 316"/>
                <a:gd name="T41" fmla="*/ 210 h 346"/>
                <a:gd name="T42" fmla="*/ 195 w 316"/>
                <a:gd name="T43" fmla="*/ 195 h 346"/>
                <a:gd name="T44" fmla="*/ 225 w 316"/>
                <a:gd name="T45" fmla="*/ 150 h 346"/>
                <a:gd name="T46" fmla="*/ 270 w 316"/>
                <a:gd name="T47" fmla="*/ 150 h 346"/>
                <a:gd name="T48" fmla="*/ 285 w 316"/>
                <a:gd name="T49" fmla="*/ 195 h 346"/>
                <a:gd name="T50" fmla="*/ 240 w 316"/>
                <a:gd name="T51" fmla="*/ 225 h 346"/>
                <a:gd name="T52" fmla="*/ 210 w 316"/>
                <a:gd name="T53" fmla="*/ 270 h 346"/>
                <a:gd name="T54" fmla="*/ 165 w 316"/>
                <a:gd name="T55" fmla="*/ 300 h 346"/>
                <a:gd name="T56" fmla="*/ 165 w 316"/>
                <a:gd name="T57" fmla="*/ 345 h 346"/>
                <a:gd name="T58" fmla="*/ 120 w 316"/>
                <a:gd name="T59" fmla="*/ 345 h 346"/>
                <a:gd name="T60" fmla="*/ 123 w 316"/>
                <a:gd name="T61" fmla="*/ 339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16" h="346">
                  <a:moveTo>
                    <a:pt x="123" y="339"/>
                  </a:moveTo>
                  <a:lnTo>
                    <a:pt x="135" y="285"/>
                  </a:lnTo>
                  <a:lnTo>
                    <a:pt x="120" y="195"/>
                  </a:lnTo>
                  <a:lnTo>
                    <a:pt x="90" y="90"/>
                  </a:lnTo>
                  <a:lnTo>
                    <a:pt x="0" y="75"/>
                  </a:lnTo>
                  <a:lnTo>
                    <a:pt x="45" y="60"/>
                  </a:lnTo>
                  <a:lnTo>
                    <a:pt x="75" y="105"/>
                  </a:lnTo>
                  <a:lnTo>
                    <a:pt x="120" y="120"/>
                  </a:lnTo>
                  <a:lnTo>
                    <a:pt x="120" y="165"/>
                  </a:lnTo>
                  <a:lnTo>
                    <a:pt x="150" y="120"/>
                  </a:lnTo>
                  <a:lnTo>
                    <a:pt x="180" y="75"/>
                  </a:lnTo>
                  <a:lnTo>
                    <a:pt x="225" y="45"/>
                  </a:lnTo>
                  <a:lnTo>
                    <a:pt x="270" y="15"/>
                  </a:lnTo>
                  <a:lnTo>
                    <a:pt x="315" y="0"/>
                  </a:lnTo>
                  <a:lnTo>
                    <a:pt x="285" y="45"/>
                  </a:lnTo>
                  <a:lnTo>
                    <a:pt x="240" y="75"/>
                  </a:lnTo>
                  <a:lnTo>
                    <a:pt x="210" y="120"/>
                  </a:lnTo>
                  <a:lnTo>
                    <a:pt x="180" y="165"/>
                  </a:lnTo>
                  <a:lnTo>
                    <a:pt x="165" y="210"/>
                  </a:lnTo>
                  <a:lnTo>
                    <a:pt x="150" y="255"/>
                  </a:lnTo>
                  <a:lnTo>
                    <a:pt x="150" y="210"/>
                  </a:lnTo>
                  <a:lnTo>
                    <a:pt x="195" y="195"/>
                  </a:lnTo>
                  <a:lnTo>
                    <a:pt x="225" y="150"/>
                  </a:lnTo>
                  <a:lnTo>
                    <a:pt x="270" y="150"/>
                  </a:lnTo>
                  <a:lnTo>
                    <a:pt x="285" y="195"/>
                  </a:lnTo>
                  <a:lnTo>
                    <a:pt x="240" y="225"/>
                  </a:lnTo>
                  <a:lnTo>
                    <a:pt x="210" y="270"/>
                  </a:lnTo>
                  <a:lnTo>
                    <a:pt x="165" y="300"/>
                  </a:lnTo>
                  <a:lnTo>
                    <a:pt x="165" y="345"/>
                  </a:lnTo>
                  <a:lnTo>
                    <a:pt x="120" y="345"/>
                  </a:lnTo>
                  <a:lnTo>
                    <a:pt x="123" y="339"/>
                  </a:lnTo>
                </a:path>
              </a:pathLst>
            </a:custGeom>
            <a:solidFill>
              <a:srgbClr val="438E0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74088" name="Freeform 8"/>
            <p:cNvSpPr>
              <a:spLocks/>
            </p:cNvSpPr>
            <p:nvPr/>
          </p:nvSpPr>
          <p:spPr bwMode="auto">
            <a:xfrm>
              <a:off x="2580" y="795"/>
              <a:ext cx="451" cy="316"/>
            </a:xfrm>
            <a:custGeom>
              <a:avLst/>
              <a:gdLst>
                <a:gd name="T0" fmla="*/ 60 w 451"/>
                <a:gd name="T1" fmla="*/ 309 h 316"/>
                <a:gd name="T2" fmla="*/ 60 w 451"/>
                <a:gd name="T3" fmla="*/ 255 h 316"/>
                <a:gd name="T4" fmla="*/ 105 w 451"/>
                <a:gd name="T5" fmla="*/ 225 h 316"/>
                <a:gd name="T6" fmla="*/ 120 w 451"/>
                <a:gd name="T7" fmla="*/ 180 h 316"/>
                <a:gd name="T8" fmla="*/ 120 w 451"/>
                <a:gd name="T9" fmla="*/ 135 h 316"/>
                <a:gd name="T10" fmla="*/ 75 w 451"/>
                <a:gd name="T11" fmla="*/ 105 h 316"/>
                <a:gd name="T12" fmla="*/ 30 w 451"/>
                <a:gd name="T13" fmla="*/ 105 h 316"/>
                <a:gd name="T14" fmla="*/ 0 w 451"/>
                <a:gd name="T15" fmla="*/ 60 h 316"/>
                <a:gd name="T16" fmla="*/ 45 w 451"/>
                <a:gd name="T17" fmla="*/ 30 h 316"/>
                <a:gd name="T18" fmla="*/ 90 w 451"/>
                <a:gd name="T19" fmla="*/ 30 h 316"/>
                <a:gd name="T20" fmla="*/ 90 w 451"/>
                <a:gd name="T21" fmla="*/ 75 h 316"/>
                <a:gd name="T22" fmla="*/ 90 w 451"/>
                <a:gd name="T23" fmla="*/ 120 h 316"/>
                <a:gd name="T24" fmla="*/ 135 w 451"/>
                <a:gd name="T25" fmla="*/ 90 h 316"/>
                <a:gd name="T26" fmla="*/ 135 w 451"/>
                <a:gd name="T27" fmla="*/ 45 h 316"/>
                <a:gd name="T28" fmla="*/ 180 w 451"/>
                <a:gd name="T29" fmla="*/ 15 h 316"/>
                <a:gd name="T30" fmla="*/ 225 w 451"/>
                <a:gd name="T31" fmla="*/ 0 h 316"/>
                <a:gd name="T32" fmla="*/ 255 w 451"/>
                <a:gd name="T33" fmla="*/ 45 h 316"/>
                <a:gd name="T34" fmla="*/ 255 w 451"/>
                <a:gd name="T35" fmla="*/ 90 h 316"/>
                <a:gd name="T36" fmla="*/ 210 w 451"/>
                <a:gd name="T37" fmla="*/ 120 h 316"/>
                <a:gd name="T38" fmla="*/ 165 w 451"/>
                <a:gd name="T39" fmla="*/ 120 h 316"/>
                <a:gd name="T40" fmla="*/ 210 w 451"/>
                <a:gd name="T41" fmla="*/ 135 h 316"/>
                <a:gd name="T42" fmla="*/ 240 w 451"/>
                <a:gd name="T43" fmla="*/ 180 h 316"/>
                <a:gd name="T44" fmla="*/ 225 w 451"/>
                <a:gd name="T45" fmla="*/ 225 h 316"/>
                <a:gd name="T46" fmla="*/ 180 w 451"/>
                <a:gd name="T47" fmla="*/ 225 h 316"/>
                <a:gd name="T48" fmla="*/ 165 w 451"/>
                <a:gd name="T49" fmla="*/ 180 h 316"/>
                <a:gd name="T50" fmla="*/ 120 w 451"/>
                <a:gd name="T51" fmla="*/ 195 h 316"/>
                <a:gd name="T52" fmla="*/ 120 w 451"/>
                <a:gd name="T53" fmla="*/ 240 h 316"/>
                <a:gd name="T54" fmla="*/ 90 w 451"/>
                <a:gd name="T55" fmla="*/ 285 h 316"/>
                <a:gd name="T56" fmla="*/ 135 w 451"/>
                <a:gd name="T57" fmla="*/ 315 h 316"/>
                <a:gd name="T58" fmla="*/ 180 w 451"/>
                <a:gd name="T59" fmla="*/ 315 h 316"/>
                <a:gd name="T60" fmla="*/ 210 w 451"/>
                <a:gd name="T61" fmla="*/ 270 h 316"/>
                <a:gd name="T62" fmla="*/ 255 w 451"/>
                <a:gd name="T63" fmla="*/ 240 h 316"/>
                <a:gd name="T64" fmla="*/ 300 w 451"/>
                <a:gd name="T65" fmla="*/ 210 h 316"/>
                <a:gd name="T66" fmla="*/ 330 w 451"/>
                <a:gd name="T67" fmla="*/ 165 h 316"/>
                <a:gd name="T68" fmla="*/ 315 w 451"/>
                <a:gd name="T69" fmla="*/ 120 h 316"/>
                <a:gd name="T70" fmla="*/ 270 w 451"/>
                <a:gd name="T71" fmla="*/ 105 h 316"/>
                <a:gd name="T72" fmla="*/ 270 w 451"/>
                <a:gd name="T73" fmla="*/ 60 h 316"/>
                <a:gd name="T74" fmla="*/ 315 w 451"/>
                <a:gd name="T75" fmla="*/ 45 h 316"/>
                <a:gd name="T76" fmla="*/ 360 w 451"/>
                <a:gd name="T77" fmla="*/ 75 h 316"/>
                <a:gd name="T78" fmla="*/ 360 w 451"/>
                <a:gd name="T79" fmla="*/ 120 h 316"/>
                <a:gd name="T80" fmla="*/ 405 w 451"/>
                <a:gd name="T81" fmla="*/ 150 h 316"/>
                <a:gd name="T82" fmla="*/ 450 w 451"/>
                <a:gd name="T83" fmla="*/ 150 h 316"/>
                <a:gd name="T84" fmla="*/ 450 w 451"/>
                <a:gd name="T85" fmla="*/ 195 h 316"/>
                <a:gd name="T86" fmla="*/ 405 w 451"/>
                <a:gd name="T87" fmla="*/ 195 h 316"/>
                <a:gd name="T88" fmla="*/ 360 w 451"/>
                <a:gd name="T89" fmla="*/ 195 h 316"/>
                <a:gd name="T90" fmla="*/ 345 w 451"/>
                <a:gd name="T91" fmla="*/ 240 h 316"/>
                <a:gd name="T92" fmla="*/ 300 w 451"/>
                <a:gd name="T93" fmla="*/ 255 h 316"/>
                <a:gd name="T94" fmla="*/ 270 w 451"/>
                <a:gd name="T95" fmla="*/ 300 h 316"/>
                <a:gd name="T96" fmla="*/ 225 w 451"/>
                <a:gd name="T97" fmla="*/ 315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51" h="316">
                  <a:moveTo>
                    <a:pt x="60" y="309"/>
                  </a:moveTo>
                  <a:lnTo>
                    <a:pt x="60" y="255"/>
                  </a:lnTo>
                  <a:lnTo>
                    <a:pt x="105" y="225"/>
                  </a:lnTo>
                  <a:lnTo>
                    <a:pt x="120" y="180"/>
                  </a:lnTo>
                  <a:lnTo>
                    <a:pt x="120" y="135"/>
                  </a:lnTo>
                  <a:lnTo>
                    <a:pt x="75" y="105"/>
                  </a:lnTo>
                  <a:lnTo>
                    <a:pt x="30" y="105"/>
                  </a:lnTo>
                  <a:lnTo>
                    <a:pt x="0" y="60"/>
                  </a:lnTo>
                  <a:lnTo>
                    <a:pt x="45" y="30"/>
                  </a:lnTo>
                  <a:lnTo>
                    <a:pt x="90" y="30"/>
                  </a:lnTo>
                  <a:lnTo>
                    <a:pt x="90" y="75"/>
                  </a:lnTo>
                  <a:lnTo>
                    <a:pt x="90" y="120"/>
                  </a:lnTo>
                  <a:lnTo>
                    <a:pt x="135" y="90"/>
                  </a:lnTo>
                  <a:lnTo>
                    <a:pt x="135" y="45"/>
                  </a:lnTo>
                  <a:lnTo>
                    <a:pt x="180" y="15"/>
                  </a:lnTo>
                  <a:lnTo>
                    <a:pt x="225" y="0"/>
                  </a:lnTo>
                  <a:lnTo>
                    <a:pt x="255" y="45"/>
                  </a:lnTo>
                  <a:lnTo>
                    <a:pt x="255" y="90"/>
                  </a:lnTo>
                  <a:lnTo>
                    <a:pt x="210" y="120"/>
                  </a:lnTo>
                  <a:lnTo>
                    <a:pt x="165" y="120"/>
                  </a:lnTo>
                  <a:lnTo>
                    <a:pt x="210" y="135"/>
                  </a:lnTo>
                  <a:lnTo>
                    <a:pt x="240" y="180"/>
                  </a:lnTo>
                  <a:lnTo>
                    <a:pt x="225" y="225"/>
                  </a:lnTo>
                  <a:lnTo>
                    <a:pt x="180" y="225"/>
                  </a:lnTo>
                  <a:lnTo>
                    <a:pt x="165" y="180"/>
                  </a:lnTo>
                  <a:lnTo>
                    <a:pt x="120" y="195"/>
                  </a:lnTo>
                  <a:lnTo>
                    <a:pt x="120" y="240"/>
                  </a:lnTo>
                  <a:lnTo>
                    <a:pt x="90" y="285"/>
                  </a:lnTo>
                  <a:lnTo>
                    <a:pt x="135" y="315"/>
                  </a:lnTo>
                  <a:lnTo>
                    <a:pt x="180" y="315"/>
                  </a:lnTo>
                  <a:lnTo>
                    <a:pt x="210" y="270"/>
                  </a:lnTo>
                  <a:lnTo>
                    <a:pt x="255" y="240"/>
                  </a:lnTo>
                  <a:lnTo>
                    <a:pt x="300" y="210"/>
                  </a:lnTo>
                  <a:lnTo>
                    <a:pt x="330" y="165"/>
                  </a:lnTo>
                  <a:lnTo>
                    <a:pt x="315" y="120"/>
                  </a:lnTo>
                  <a:lnTo>
                    <a:pt x="270" y="105"/>
                  </a:lnTo>
                  <a:lnTo>
                    <a:pt x="270" y="60"/>
                  </a:lnTo>
                  <a:lnTo>
                    <a:pt x="315" y="45"/>
                  </a:lnTo>
                  <a:lnTo>
                    <a:pt x="360" y="75"/>
                  </a:lnTo>
                  <a:lnTo>
                    <a:pt x="360" y="120"/>
                  </a:lnTo>
                  <a:lnTo>
                    <a:pt x="405" y="150"/>
                  </a:lnTo>
                  <a:lnTo>
                    <a:pt x="450" y="150"/>
                  </a:lnTo>
                  <a:lnTo>
                    <a:pt x="450" y="195"/>
                  </a:lnTo>
                  <a:lnTo>
                    <a:pt x="405" y="195"/>
                  </a:lnTo>
                  <a:lnTo>
                    <a:pt x="360" y="195"/>
                  </a:lnTo>
                  <a:lnTo>
                    <a:pt x="345" y="240"/>
                  </a:lnTo>
                  <a:lnTo>
                    <a:pt x="300" y="255"/>
                  </a:lnTo>
                  <a:lnTo>
                    <a:pt x="270" y="300"/>
                  </a:lnTo>
                  <a:lnTo>
                    <a:pt x="225" y="315"/>
                  </a:lnTo>
                </a:path>
              </a:pathLst>
            </a:custGeom>
            <a:solidFill>
              <a:srgbClr val="438E0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74089" name="Freeform 9"/>
            <p:cNvSpPr>
              <a:spLocks/>
            </p:cNvSpPr>
            <p:nvPr/>
          </p:nvSpPr>
          <p:spPr bwMode="auto">
            <a:xfrm>
              <a:off x="3210" y="765"/>
              <a:ext cx="316" cy="292"/>
            </a:xfrm>
            <a:custGeom>
              <a:avLst/>
              <a:gdLst>
                <a:gd name="T0" fmla="*/ 198 w 316"/>
                <a:gd name="T1" fmla="*/ 291 h 292"/>
                <a:gd name="T2" fmla="*/ 180 w 316"/>
                <a:gd name="T3" fmla="*/ 240 h 292"/>
                <a:gd name="T4" fmla="*/ 150 w 316"/>
                <a:gd name="T5" fmla="*/ 195 h 292"/>
                <a:gd name="T6" fmla="*/ 105 w 316"/>
                <a:gd name="T7" fmla="*/ 180 h 292"/>
                <a:gd name="T8" fmla="*/ 60 w 316"/>
                <a:gd name="T9" fmla="*/ 135 h 292"/>
                <a:gd name="T10" fmla="*/ 15 w 316"/>
                <a:gd name="T11" fmla="*/ 120 h 292"/>
                <a:gd name="T12" fmla="*/ 0 w 316"/>
                <a:gd name="T13" fmla="*/ 75 h 292"/>
                <a:gd name="T14" fmla="*/ 45 w 316"/>
                <a:gd name="T15" fmla="*/ 90 h 292"/>
                <a:gd name="T16" fmla="*/ 90 w 316"/>
                <a:gd name="T17" fmla="*/ 90 h 292"/>
                <a:gd name="T18" fmla="*/ 90 w 316"/>
                <a:gd name="T19" fmla="*/ 135 h 292"/>
                <a:gd name="T20" fmla="*/ 135 w 316"/>
                <a:gd name="T21" fmla="*/ 150 h 292"/>
                <a:gd name="T22" fmla="*/ 165 w 316"/>
                <a:gd name="T23" fmla="*/ 195 h 292"/>
                <a:gd name="T24" fmla="*/ 165 w 316"/>
                <a:gd name="T25" fmla="*/ 150 h 292"/>
                <a:gd name="T26" fmla="*/ 165 w 316"/>
                <a:gd name="T27" fmla="*/ 105 h 292"/>
                <a:gd name="T28" fmla="*/ 165 w 316"/>
                <a:gd name="T29" fmla="*/ 60 h 292"/>
                <a:gd name="T30" fmla="*/ 120 w 316"/>
                <a:gd name="T31" fmla="*/ 45 h 292"/>
                <a:gd name="T32" fmla="*/ 90 w 316"/>
                <a:gd name="T33" fmla="*/ 0 h 292"/>
                <a:gd name="T34" fmla="*/ 135 w 316"/>
                <a:gd name="T35" fmla="*/ 15 h 292"/>
                <a:gd name="T36" fmla="*/ 180 w 316"/>
                <a:gd name="T37" fmla="*/ 30 h 292"/>
                <a:gd name="T38" fmla="*/ 210 w 316"/>
                <a:gd name="T39" fmla="*/ 75 h 292"/>
                <a:gd name="T40" fmla="*/ 210 w 316"/>
                <a:gd name="T41" fmla="*/ 120 h 292"/>
                <a:gd name="T42" fmla="*/ 210 w 316"/>
                <a:gd name="T43" fmla="*/ 165 h 292"/>
                <a:gd name="T44" fmla="*/ 195 w 316"/>
                <a:gd name="T45" fmla="*/ 210 h 292"/>
                <a:gd name="T46" fmla="*/ 225 w 316"/>
                <a:gd name="T47" fmla="*/ 165 h 292"/>
                <a:gd name="T48" fmla="*/ 270 w 316"/>
                <a:gd name="T49" fmla="*/ 135 h 292"/>
                <a:gd name="T50" fmla="*/ 315 w 316"/>
                <a:gd name="T51" fmla="*/ 105 h 292"/>
                <a:gd name="T52" fmla="*/ 300 w 316"/>
                <a:gd name="T53" fmla="*/ 150 h 292"/>
                <a:gd name="T54" fmla="*/ 255 w 316"/>
                <a:gd name="T55" fmla="*/ 150 h 292"/>
                <a:gd name="T56" fmla="*/ 240 w 316"/>
                <a:gd name="T57" fmla="*/ 195 h 292"/>
                <a:gd name="T58" fmla="*/ 210 w 316"/>
                <a:gd name="T59" fmla="*/ 240 h 292"/>
                <a:gd name="T60" fmla="*/ 198 w 316"/>
                <a:gd name="T61" fmla="*/ 291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16" h="292">
                  <a:moveTo>
                    <a:pt x="198" y="291"/>
                  </a:moveTo>
                  <a:lnTo>
                    <a:pt x="180" y="240"/>
                  </a:lnTo>
                  <a:lnTo>
                    <a:pt x="150" y="195"/>
                  </a:lnTo>
                  <a:lnTo>
                    <a:pt x="105" y="180"/>
                  </a:lnTo>
                  <a:lnTo>
                    <a:pt x="60" y="135"/>
                  </a:lnTo>
                  <a:lnTo>
                    <a:pt x="15" y="120"/>
                  </a:lnTo>
                  <a:lnTo>
                    <a:pt x="0" y="75"/>
                  </a:lnTo>
                  <a:lnTo>
                    <a:pt x="45" y="90"/>
                  </a:lnTo>
                  <a:lnTo>
                    <a:pt x="90" y="90"/>
                  </a:lnTo>
                  <a:lnTo>
                    <a:pt x="90" y="135"/>
                  </a:lnTo>
                  <a:lnTo>
                    <a:pt x="135" y="150"/>
                  </a:lnTo>
                  <a:lnTo>
                    <a:pt x="165" y="195"/>
                  </a:lnTo>
                  <a:lnTo>
                    <a:pt x="165" y="150"/>
                  </a:lnTo>
                  <a:lnTo>
                    <a:pt x="165" y="105"/>
                  </a:lnTo>
                  <a:lnTo>
                    <a:pt x="165" y="60"/>
                  </a:lnTo>
                  <a:lnTo>
                    <a:pt x="120" y="45"/>
                  </a:lnTo>
                  <a:lnTo>
                    <a:pt x="90" y="0"/>
                  </a:lnTo>
                  <a:lnTo>
                    <a:pt x="135" y="15"/>
                  </a:lnTo>
                  <a:lnTo>
                    <a:pt x="180" y="30"/>
                  </a:lnTo>
                  <a:lnTo>
                    <a:pt x="210" y="75"/>
                  </a:lnTo>
                  <a:lnTo>
                    <a:pt x="210" y="120"/>
                  </a:lnTo>
                  <a:lnTo>
                    <a:pt x="210" y="165"/>
                  </a:lnTo>
                  <a:lnTo>
                    <a:pt x="195" y="210"/>
                  </a:lnTo>
                  <a:lnTo>
                    <a:pt x="225" y="165"/>
                  </a:lnTo>
                  <a:lnTo>
                    <a:pt x="270" y="135"/>
                  </a:lnTo>
                  <a:lnTo>
                    <a:pt x="315" y="105"/>
                  </a:lnTo>
                  <a:lnTo>
                    <a:pt x="300" y="150"/>
                  </a:lnTo>
                  <a:lnTo>
                    <a:pt x="255" y="150"/>
                  </a:lnTo>
                  <a:lnTo>
                    <a:pt x="240" y="195"/>
                  </a:lnTo>
                  <a:lnTo>
                    <a:pt x="210" y="240"/>
                  </a:lnTo>
                  <a:lnTo>
                    <a:pt x="198" y="291"/>
                  </a:lnTo>
                </a:path>
              </a:pathLst>
            </a:custGeom>
            <a:solidFill>
              <a:schemeClr val="accent2"/>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74090" name="Freeform 10"/>
            <p:cNvSpPr>
              <a:spLocks/>
            </p:cNvSpPr>
            <p:nvPr/>
          </p:nvSpPr>
          <p:spPr bwMode="auto">
            <a:xfrm>
              <a:off x="3860" y="669"/>
              <a:ext cx="316" cy="346"/>
            </a:xfrm>
            <a:custGeom>
              <a:avLst/>
              <a:gdLst>
                <a:gd name="T0" fmla="*/ 192 w 316"/>
                <a:gd name="T1" fmla="*/ 339 h 346"/>
                <a:gd name="T2" fmla="*/ 180 w 316"/>
                <a:gd name="T3" fmla="*/ 285 h 346"/>
                <a:gd name="T4" fmla="*/ 195 w 316"/>
                <a:gd name="T5" fmla="*/ 195 h 346"/>
                <a:gd name="T6" fmla="*/ 225 w 316"/>
                <a:gd name="T7" fmla="*/ 90 h 346"/>
                <a:gd name="T8" fmla="*/ 315 w 316"/>
                <a:gd name="T9" fmla="*/ 75 h 346"/>
                <a:gd name="T10" fmla="*/ 270 w 316"/>
                <a:gd name="T11" fmla="*/ 60 h 346"/>
                <a:gd name="T12" fmla="*/ 240 w 316"/>
                <a:gd name="T13" fmla="*/ 105 h 346"/>
                <a:gd name="T14" fmla="*/ 195 w 316"/>
                <a:gd name="T15" fmla="*/ 120 h 346"/>
                <a:gd name="T16" fmla="*/ 195 w 316"/>
                <a:gd name="T17" fmla="*/ 165 h 346"/>
                <a:gd name="T18" fmla="*/ 165 w 316"/>
                <a:gd name="T19" fmla="*/ 120 h 346"/>
                <a:gd name="T20" fmla="*/ 135 w 316"/>
                <a:gd name="T21" fmla="*/ 75 h 346"/>
                <a:gd name="T22" fmla="*/ 90 w 316"/>
                <a:gd name="T23" fmla="*/ 45 h 346"/>
                <a:gd name="T24" fmla="*/ 45 w 316"/>
                <a:gd name="T25" fmla="*/ 15 h 346"/>
                <a:gd name="T26" fmla="*/ 0 w 316"/>
                <a:gd name="T27" fmla="*/ 0 h 346"/>
                <a:gd name="T28" fmla="*/ 30 w 316"/>
                <a:gd name="T29" fmla="*/ 45 h 346"/>
                <a:gd name="T30" fmla="*/ 75 w 316"/>
                <a:gd name="T31" fmla="*/ 75 h 346"/>
                <a:gd name="T32" fmla="*/ 105 w 316"/>
                <a:gd name="T33" fmla="*/ 120 h 346"/>
                <a:gd name="T34" fmla="*/ 135 w 316"/>
                <a:gd name="T35" fmla="*/ 165 h 346"/>
                <a:gd name="T36" fmla="*/ 150 w 316"/>
                <a:gd name="T37" fmla="*/ 210 h 346"/>
                <a:gd name="T38" fmla="*/ 165 w 316"/>
                <a:gd name="T39" fmla="*/ 255 h 346"/>
                <a:gd name="T40" fmla="*/ 165 w 316"/>
                <a:gd name="T41" fmla="*/ 210 h 346"/>
                <a:gd name="T42" fmla="*/ 120 w 316"/>
                <a:gd name="T43" fmla="*/ 195 h 346"/>
                <a:gd name="T44" fmla="*/ 90 w 316"/>
                <a:gd name="T45" fmla="*/ 150 h 346"/>
                <a:gd name="T46" fmla="*/ 45 w 316"/>
                <a:gd name="T47" fmla="*/ 150 h 346"/>
                <a:gd name="T48" fmla="*/ 30 w 316"/>
                <a:gd name="T49" fmla="*/ 195 h 346"/>
                <a:gd name="T50" fmla="*/ 75 w 316"/>
                <a:gd name="T51" fmla="*/ 225 h 346"/>
                <a:gd name="T52" fmla="*/ 105 w 316"/>
                <a:gd name="T53" fmla="*/ 270 h 346"/>
                <a:gd name="T54" fmla="*/ 150 w 316"/>
                <a:gd name="T55" fmla="*/ 300 h 346"/>
                <a:gd name="T56" fmla="*/ 150 w 316"/>
                <a:gd name="T57" fmla="*/ 345 h 346"/>
                <a:gd name="T58" fmla="*/ 195 w 316"/>
                <a:gd name="T59" fmla="*/ 345 h 346"/>
                <a:gd name="T60" fmla="*/ 192 w 316"/>
                <a:gd name="T61" fmla="*/ 339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16" h="346">
                  <a:moveTo>
                    <a:pt x="192" y="339"/>
                  </a:moveTo>
                  <a:lnTo>
                    <a:pt x="180" y="285"/>
                  </a:lnTo>
                  <a:lnTo>
                    <a:pt x="195" y="195"/>
                  </a:lnTo>
                  <a:lnTo>
                    <a:pt x="225" y="90"/>
                  </a:lnTo>
                  <a:lnTo>
                    <a:pt x="315" y="75"/>
                  </a:lnTo>
                  <a:lnTo>
                    <a:pt x="270" y="60"/>
                  </a:lnTo>
                  <a:lnTo>
                    <a:pt x="240" y="105"/>
                  </a:lnTo>
                  <a:lnTo>
                    <a:pt x="195" y="120"/>
                  </a:lnTo>
                  <a:lnTo>
                    <a:pt x="195" y="165"/>
                  </a:lnTo>
                  <a:lnTo>
                    <a:pt x="165" y="120"/>
                  </a:lnTo>
                  <a:lnTo>
                    <a:pt x="135" y="75"/>
                  </a:lnTo>
                  <a:lnTo>
                    <a:pt x="90" y="45"/>
                  </a:lnTo>
                  <a:lnTo>
                    <a:pt x="45" y="15"/>
                  </a:lnTo>
                  <a:lnTo>
                    <a:pt x="0" y="0"/>
                  </a:lnTo>
                  <a:lnTo>
                    <a:pt x="30" y="45"/>
                  </a:lnTo>
                  <a:lnTo>
                    <a:pt x="75" y="75"/>
                  </a:lnTo>
                  <a:lnTo>
                    <a:pt x="105" y="120"/>
                  </a:lnTo>
                  <a:lnTo>
                    <a:pt x="135" y="165"/>
                  </a:lnTo>
                  <a:lnTo>
                    <a:pt x="150" y="210"/>
                  </a:lnTo>
                  <a:lnTo>
                    <a:pt x="165" y="255"/>
                  </a:lnTo>
                  <a:lnTo>
                    <a:pt x="165" y="210"/>
                  </a:lnTo>
                  <a:lnTo>
                    <a:pt x="120" y="195"/>
                  </a:lnTo>
                  <a:lnTo>
                    <a:pt x="90" y="150"/>
                  </a:lnTo>
                  <a:lnTo>
                    <a:pt x="45" y="150"/>
                  </a:lnTo>
                  <a:lnTo>
                    <a:pt x="30" y="195"/>
                  </a:lnTo>
                  <a:lnTo>
                    <a:pt x="75" y="225"/>
                  </a:lnTo>
                  <a:lnTo>
                    <a:pt x="105" y="270"/>
                  </a:lnTo>
                  <a:lnTo>
                    <a:pt x="150" y="300"/>
                  </a:lnTo>
                  <a:lnTo>
                    <a:pt x="150" y="345"/>
                  </a:lnTo>
                  <a:lnTo>
                    <a:pt x="195" y="345"/>
                  </a:lnTo>
                  <a:lnTo>
                    <a:pt x="192" y="339"/>
                  </a:lnTo>
                </a:path>
              </a:pathLst>
            </a:custGeom>
            <a:solidFill>
              <a:srgbClr val="438E0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74091" name="Freeform 11"/>
            <p:cNvSpPr>
              <a:spLocks/>
            </p:cNvSpPr>
            <p:nvPr/>
          </p:nvSpPr>
          <p:spPr bwMode="auto">
            <a:xfrm>
              <a:off x="4308" y="747"/>
              <a:ext cx="451" cy="316"/>
            </a:xfrm>
            <a:custGeom>
              <a:avLst/>
              <a:gdLst>
                <a:gd name="T0" fmla="*/ 390 w 451"/>
                <a:gd name="T1" fmla="*/ 309 h 316"/>
                <a:gd name="T2" fmla="*/ 390 w 451"/>
                <a:gd name="T3" fmla="*/ 255 h 316"/>
                <a:gd name="T4" fmla="*/ 345 w 451"/>
                <a:gd name="T5" fmla="*/ 225 h 316"/>
                <a:gd name="T6" fmla="*/ 330 w 451"/>
                <a:gd name="T7" fmla="*/ 180 h 316"/>
                <a:gd name="T8" fmla="*/ 330 w 451"/>
                <a:gd name="T9" fmla="*/ 135 h 316"/>
                <a:gd name="T10" fmla="*/ 375 w 451"/>
                <a:gd name="T11" fmla="*/ 105 h 316"/>
                <a:gd name="T12" fmla="*/ 420 w 451"/>
                <a:gd name="T13" fmla="*/ 105 h 316"/>
                <a:gd name="T14" fmla="*/ 450 w 451"/>
                <a:gd name="T15" fmla="*/ 60 h 316"/>
                <a:gd name="T16" fmla="*/ 405 w 451"/>
                <a:gd name="T17" fmla="*/ 30 h 316"/>
                <a:gd name="T18" fmla="*/ 360 w 451"/>
                <a:gd name="T19" fmla="*/ 30 h 316"/>
                <a:gd name="T20" fmla="*/ 360 w 451"/>
                <a:gd name="T21" fmla="*/ 75 h 316"/>
                <a:gd name="T22" fmla="*/ 360 w 451"/>
                <a:gd name="T23" fmla="*/ 120 h 316"/>
                <a:gd name="T24" fmla="*/ 315 w 451"/>
                <a:gd name="T25" fmla="*/ 90 h 316"/>
                <a:gd name="T26" fmla="*/ 315 w 451"/>
                <a:gd name="T27" fmla="*/ 45 h 316"/>
                <a:gd name="T28" fmla="*/ 270 w 451"/>
                <a:gd name="T29" fmla="*/ 15 h 316"/>
                <a:gd name="T30" fmla="*/ 225 w 451"/>
                <a:gd name="T31" fmla="*/ 0 h 316"/>
                <a:gd name="T32" fmla="*/ 195 w 451"/>
                <a:gd name="T33" fmla="*/ 45 h 316"/>
                <a:gd name="T34" fmla="*/ 195 w 451"/>
                <a:gd name="T35" fmla="*/ 90 h 316"/>
                <a:gd name="T36" fmla="*/ 240 w 451"/>
                <a:gd name="T37" fmla="*/ 120 h 316"/>
                <a:gd name="T38" fmla="*/ 285 w 451"/>
                <a:gd name="T39" fmla="*/ 120 h 316"/>
                <a:gd name="T40" fmla="*/ 240 w 451"/>
                <a:gd name="T41" fmla="*/ 135 h 316"/>
                <a:gd name="T42" fmla="*/ 210 w 451"/>
                <a:gd name="T43" fmla="*/ 180 h 316"/>
                <a:gd name="T44" fmla="*/ 225 w 451"/>
                <a:gd name="T45" fmla="*/ 225 h 316"/>
                <a:gd name="T46" fmla="*/ 270 w 451"/>
                <a:gd name="T47" fmla="*/ 225 h 316"/>
                <a:gd name="T48" fmla="*/ 285 w 451"/>
                <a:gd name="T49" fmla="*/ 180 h 316"/>
                <a:gd name="T50" fmla="*/ 330 w 451"/>
                <a:gd name="T51" fmla="*/ 195 h 316"/>
                <a:gd name="T52" fmla="*/ 330 w 451"/>
                <a:gd name="T53" fmla="*/ 240 h 316"/>
                <a:gd name="T54" fmla="*/ 360 w 451"/>
                <a:gd name="T55" fmla="*/ 285 h 316"/>
                <a:gd name="T56" fmla="*/ 315 w 451"/>
                <a:gd name="T57" fmla="*/ 315 h 316"/>
                <a:gd name="T58" fmla="*/ 270 w 451"/>
                <a:gd name="T59" fmla="*/ 315 h 316"/>
                <a:gd name="T60" fmla="*/ 240 w 451"/>
                <a:gd name="T61" fmla="*/ 270 h 316"/>
                <a:gd name="T62" fmla="*/ 195 w 451"/>
                <a:gd name="T63" fmla="*/ 240 h 316"/>
                <a:gd name="T64" fmla="*/ 150 w 451"/>
                <a:gd name="T65" fmla="*/ 210 h 316"/>
                <a:gd name="T66" fmla="*/ 120 w 451"/>
                <a:gd name="T67" fmla="*/ 165 h 316"/>
                <a:gd name="T68" fmla="*/ 135 w 451"/>
                <a:gd name="T69" fmla="*/ 120 h 316"/>
                <a:gd name="T70" fmla="*/ 180 w 451"/>
                <a:gd name="T71" fmla="*/ 105 h 316"/>
                <a:gd name="T72" fmla="*/ 180 w 451"/>
                <a:gd name="T73" fmla="*/ 60 h 316"/>
                <a:gd name="T74" fmla="*/ 135 w 451"/>
                <a:gd name="T75" fmla="*/ 45 h 316"/>
                <a:gd name="T76" fmla="*/ 90 w 451"/>
                <a:gd name="T77" fmla="*/ 75 h 316"/>
                <a:gd name="T78" fmla="*/ 90 w 451"/>
                <a:gd name="T79" fmla="*/ 120 h 316"/>
                <a:gd name="T80" fmla="*/ 45 w 451"/>
                <a:gd name="T81" fmla="*/ 150 h 316"/>
                <a:gd name="T82" fmla="*/ 0 w 451"/>
                <a:gd name="T83" fmla="*/ 150 h 316"/>
                <a:gd name="T84" fmla="*/ 0 w 451"/>
                <a:gd name="T85" fmla="*/ 195 h 316"/>
                <a:gd name="T86" fmla="*/ 45 w 451"/>
                <a:gd name="T87" fmla="*/ 195 h 316"/>
                <a:gd name="T88" fmla="*/ 90 w 451"/>
                <a:gd name="T89" fmla="*/ 195 h 316"/>
                <a:gd name="T90" fmla="*/ 105 w 451"/>
                <a:gd name="T91" fmla="*/ 240 h 316"/>
                <a:gd name="T92" fmla="*/ 150 w 451"/>
                <a:gd name="T93" fmla="*/ 255 h 316"/>
                <a:gd name="T94" fmla="*/ 180 w 451"/>
                <a:gd name="T95" fmla="*/ 300 h 316"/>
                <a:gd name="T96" fmla="*/ 225 w 451"/>
                <a:gd name="T97" fmla="*/ 315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51" h="316">
                  <a:moveTo>
                    <a:pt x="390" y="309"/>
                  </a:moveTo>
                  <a:lnTo>
                    <a:pt x="390" y="255"/>
                  </a:lnTo>
                  <a:lnTo>
                    <a:pt x="345" y="225"/>
                  </a:lnTo>
                  <a:lnTo>
                    <a:pt x="330" y="180"/>
                  </a:lnTo>
                  <a:lnTo>
                    <a:pt x="330" y="135"/>
                  </a:lnTo>
                  <a:lnTo>
                    <a:pt x="375" y="105"/>
                  </a:lnTo>
                  <a:lnTo>
                    <a:pt x="420" y="105"/>
                  </a:lnTo>
                  <a:lnTo>
                    <a:pt x="450" y="60"/>
                  </a:lnTo>
                  <a:lnTo>
                    <a:pt x="405" y="30"/>
                  </a:lnTo>
                  <a:lnTo>
                    <a:pt x="360" y="30"/>
                  </a:lnTo>
                  <a:lnTo>
                    <a:pt x="360" y="75"/>
                  </a:lnTo>
                  <a:lnTo>
                    <a:pt x="360" y="120"/>
                  </a:lnTo>
                  <a:lnTo>
                    <a:pt x="315" y="90"/>
                  </a:lnTo>
                  <a:lnTo>
                    <a:pt x="315" y="45"/>
                  </a:lnTo>
                  <a:lnTo>
                    <a:pt x="270" y="15"/>
                  </a:lnTo>
                  <a:lnTo>
                    <a:pt x="225" y="0"/>
                  </a:lnTo>
                  <a:lnTo>
                    <a:pt x="195" y="45"/>
                  </a:lnTo>
                  <a:lnTo>
                    <a:pt x="195" y="90"/>
                  </a:lnTo>
                  <a:lnTo>
                    <a:pt x="240" y="120"/>
                  </a:lnTo>
                  <a:lnTo>
                    <a:pt x="285" y="120"/>
                  </a:lnTo>
                  <a:lnTo>
                    <a:pt x="240" y="135"/>
                  </a:lnTo>
                  <a:lnTo>
                    <a:pt x="210" y="180"/>
                  </a:lnTo>
                  <a:lnTo>
                    <a:pt x="225" y="225"/>
                  </a:lnTo>
                  <a:lnTo>
                    <a:pt x="270" y="225"/>
                  </a:lnTo>
                  <a:lnTo>
                    <a:pt x="285" y="180"/>
                  </a:lnTo>
                  <a:lnTo>
                    <a:pt x="330" y="195"/>
                  </a:lnTo>
                  <a:lnTo>
                    <a:pt x="330" y="240"/>
                  </a:lnTo>
                  <a:lnTo>
                    <a:pt x="360" y="285"/>
                  </a:lnTo>
                  <a:lnTo>
                    <a:pt x="315" y="315"/>
                  </a:lnTo>
                  <a:lnTo>
                    <a:pt x="270" y="315"/>
                  </a:lnTo>
                  <a:lnTo>
                    <a:pt x="240" y="270"/>
                  </a:lnTo>
                  <a:lnTo>
                    <a:pt x="195" y="240"/>
                  </a:lnTo>
                  <a:lnTo>
                    <a:pt x="150" y="210"/>
                  </a:lnTo>
                  <a:lnTo>
                    <a:pt x="120" y="165"/>
                  </a:lnTo>
                  <a:lnTo>
                    <a:pt x="135" y="120"/>
                  </a:lnTo>
                  <a:lnTo>
                    <a:pt x="180" y="105"/>
                  </a:lnTo>
                  <a:lnTo>
                    <a:pt x="180" y="60"/>
                  </a:lnTo>
                  <a:lnTo>
                    <a:pt x="135" y="45"/>
                  </a:lnTo>
                  <a:lnTo>
                    <a:pt x="90" y="75"/>
                  </a:lnTo>
                  <a:lnTo>
                    <a:pt x="90" y="120"/>
                  </a:lnTo>
                  <a:lnTo>
                    <a:pt x="45" y="150"/>
                  </a:lnTo>
                  <a:lnTo>
                    <a:pt x="0" y="150"/>
                  </a:lnTo>
                  <a:lnTo>
                    <a:pt x="0" y="195"/>
                  </a:lnTo>
                  <a:lnTo>
                    <a:pt x="45" y="195"/>
                  </a:lnTo>
                  <a:lnTo>
                    <a:pt x="90" y="195"/>
                  </a:lnTo>
                  <a:lnTo>
                    <a:pt x="105" y="240"/>
                  </a:lnTo>
                  <a:lnTo>
                    <a:pt x="150" y="255"/>
                  </a:lnTo>
                  <a:lnTo>
                    <a:pt x="180" y="300"/>
                  </a:lnTo>
                  <a:lnTo>
                    <a:pt x="225" y="315"/>
                  </a:lnTo>
                </a:path>
              </a:pathLst>
            </a:custGeom>
            <a:solidFill>
              <a:srgbClr val="438E0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74092" name="Freeform 12"/>
            <p:cNvSpPr>
              <a:spLocks/>
            </p:cNvSpPr>
            <p:nvPr/>
          </p:nvSpPr>
          <p:spPr bwMode="auto">
            <a:xfrm>
              <a:off x="1536" y="1104"/>
              <a:ext cx="289" cy="385"/>
            </a:xfrm>
            <a:custGeom>
              <a:avLst/>
              <a:gdLst>
                <a:gd name="T0" fmla="*/ 0 w 289"/>
                <a:gd name="T1" fmla="*/ 0 h 385"/>
                <a:gd name="T2" fmla="*/ 37 w 289"/>
                <a:gd name="T3" fmla="*/ 110 h 385"/>
                <a:gd name="T4" fmla="*/ 105 w 289"/>
                <a:gd name="T5" fmla="*/ 171 h 385"/>
                <a:gd name="T6" fmla="*/ 174 w 289"/>
                <a:gd name="T7" fmla="*/ 201 h 385"/>
                <a:gd name="T8" fmla="*/ 219 w 289"/>
                <a:gd name="T9" fmla="*/ 293 h 385"/>
                <a:gd name="T10" fmla="*/ 288 w 289"/>
                <a:gd name="T11" fmla="*/ 384 h 385"/>
              </a:gdLst>
              <a:ahLst/>
              <a:cxnLst>
                <a:cxn ang="0">
                  <a:pos x="T0" y="T1"/>
                </a:cxn>
                <a:cxn ang="0">
                  <a:pos x="T2" y="T3"/>
                </a:cxn>
                <a:cxn ang="0">
                  <a:pos x="T4" y="T5"/>
                </a:cxn>
                <a:cxn ang="0">
                  <a:pos x="T6" y="T7"/>
                </a:cxn>
                <a:cxn ang="0">
                  <a:pos x="T8" y="T9"/>
                </a:cxn>
                <a:cxn ang="0">
                  <a:pos x="T10" y="T11"/>
                </a:cxn>
              </a:cxnLst>
              <a:rect l="0" t="0" r="r" b="b"/>
              <a:pathLst>
                <a:path w="289" h="385">
                  <a:moveTo>
                    <a:pt x="0" y="0"/>
                  </a:moveTo>
                  <a:lnTo>
                    <a:pt x="37" y="110"/>
                  </a:lnTo>
                  <a:lnTo>
                    <a:pt x="105" y="171"/>
                  </a:lnTo>
                  <a:lnTo>
                    <a:pt x="174" y="201"/>
                  </a:lnTo>
                  <a:lnTo>
                    <a:pt x="219" y="293"/>
                  </a:lnTo>
                  <a:lnTo>
                    <a:pt x="288" y="384"/>
                  </a:lnTo>
                </a:path>
              </a:pathLst>
            </a:custGeom>
            <a:noFill/>
            <a:ln w="127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74093" name="Freeform 13"/>
            <p:cNvSpPr>
              <a:spLocks/>
            </p:cNvSpPr>
            <p:nvPr/>
          </p:nvSpPr>
          <p:spPr bwMode="auto">
            <a:xfrm>
              <a:off x="1824" y="1104"/>
              <a:ext cx="385" cy="529"/>
            </a:xfrm>
            <a:custGeom>
              <a:avLst/>
              <a:gdLst>
                <a:gd name="T0" fmla="*/ 384 w 385"/>
                <a:gd name="T1" fmla="*/ 0 h 529"/>
                <a:gd name="T2" fmla="*/ 379 w 385"/>
                <a:gd name="T3" fmla="*/ 93 h 529"/>
                <a:gd name="T4" fmla="*/ 308 w 385"/>
                <a:gd name="T5" fmla="*/ 147 h 529"/>
                <a:gd name="T6" fmla="*/ 237 w 385"/>
                <a:gd name="T7" fmla="*/ 174 h 529"/>
                <a:gd name="T8" fmla="*/ 166 w 385"/>
                <a:gd name="T9" fmla="*/ 201 h 529"/>
                <a:gd name="T10" fmla="*/ 119 w 385"/>
                <a:gd name="T11" fmla="*/ 283 h 529"/>
                <a:gd name="T12" fmla="*/ 71 w 385"/>
                <a:gd name="T13" fmla="*/ 365 h 529"/>
                <a:gd name="T14" fmla="*/ 24 w 385"/>
                <a:gd name="T15" fmla="*/ 446 h 529"/>
                <a:gd name="T16" fmla="*/ 0 w 385"/>
                <a:gd name="T17" fmla="*/ 528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529">
                  <a:moveTo>
                    <a:pt x="384" y="0"/>
                  </a:moveTo>
                  <a:lnTo>
                    <a:pt x="379" y="93"/>
                  </a:lnTo>
                  <a:lnTo>
                    <a:pt x="308" y="147"/>
                  </a:lnTo>
                  <a:lnTo>
                    <a:pt x="237" y="174"/>
                  </a:lnTo>
                  <a:lnTo>
                    <a:pt x="166" y="201"/>
                  </a:lnTo>
                  <a:lnTo>
                    <a:pt x="119" y="283"/>
                  </a:lnTo>
                  <a:lnTo>
                    <a:pt x="71" y="365"/>
                  </a:lnTo>
                  <a:lnTo>
                    <a:pt x="24" y="446"/>
                  </a:lnTo>
                  <a:lnTo>
                    <a:pt x="0" y="528"/>
                  </a:lnTo>
                </a:path>
              </a:pathLst>
            </a:custGeom>
            <a:noFill/>
            <a:ln w="127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74094" name="Freeform 14"/>
            <p:cNvSpPr>
              <a:spLocks/>
            </p:cNvSpPr>
            <p:nvPr/>
          </p:nvSpPr>
          <p:spPr bwMode="auto">
            <a:xfrm>
              <a:off x="2160" y="1104"/>
              <a:ext cx="523" cy="292"/>
            </a:xfrm>
            <a:custGeom>
              <a:avLst/>
              <a:gdLst>
                <a:gd name="T0" fmla="*/ 0 w 523"/>
                <a:gd name="T1" fmla="*/ 0 h 292"/>
                <a:gd name="T2" fmla="*/ 117 w 523"/>
                <a:gd name="T3" fmla="*/ 6 h 292"/>
                <a:gd name="T4" fmla="*/ 132 w 523"/>
                <a:gd name="T5" fmla="*/ 51 h 292"/>
                <a:gd name="T6" fmla="*/ 132 w 523"/>
                <a:gd name="T7" fmla="*/ 96 h 292"/>
                <a:gd name="T8" fmla="*/ 177 w 523"/>
                <a:gd name="T9" fmla="*/ 126 h 292"/>
                <a:gd name="T10" fmla="*/ 222 w 523"/>
                <a:gd name="T11" fmla="*/ 141 h 292"/>
                <a:gd name="T12" fmla="*/ 237 w 523"/>
                <a:gd name="T13" fmla="*/ 186 h 292"/>
                <a:gd name="T14" fmla="*/ 267 w 523"/>
                <a:gd name="T15" fmla="*/ 231 h 292"/>
                <a:gd name="T16" fmla="*/ 297 w 523"/>
                <a:gd name="T17" fmla="*/ 276 h 292"/>
                <a:gd name="T18" fmla="*/ 432 w 523"/>
                <a:gd name="T19" fmla="*/ 291 h 292"/>
                <a:gd name="T20" fmla="*/ 522 w 523"/>
                <a:gd name="T21" fmla="*/ 291 h 292"/>
                <a:gd name="T22" fmla="*/ 477 w 523"/>
                <a:gd name="T23" fmla="*/ 291 h 292"/>
                <a:gd name="T24" fmla="*/ 417 w 523"/>
                <a:gd name="T25" fmla="*/ 291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3" h="292">
                  <a:moveTo>
                    <a:pt x="0" y="0"/>
                  </a:moveTo>
                  <a:lnTo>
                    <a:pt x="117" y="6"/>
                  </a:lnTo>
                  <a:lnTo>
                    <a:pt x="132" y="51"/>
                  </a:lnTo>
                  <a:lnTo>
                    <a:pt x="132" y="96"/>
                  </a:lnTo>
                  <a:lnTo>
                    <a:pt x="177" y="126"/>
                  </a:lnTo>
                  <a:lnTo>
                    <a:pt x="222" y="141"/>
                  </a:lnTo>
                  <a:lnTo>
                    <a:pt x="237" y="186"/>
                  </a:lnTo>
                  <a:lnTo>
                    <a:pt x="267" y="231"/>
                  </a:lnTo>
                  <a:lnTo>
                    <a:pt x="297" y="276"/>
                  </a:lnTo>
                  <a:lnTo>
                    <a:pt x="432" y="291"/>
                  </a:lnTo>
                  <a:lnTo>
                    <a:pt x="522" y="291"/>
                  </a:lnTo>
                  <a:lnTo>
                    <a:pt x="477" y="291"/>
                  </a:lnTo>
                  <a:lnTo>
                    <a:pt x="417" y="291"/>
                  </a:lnTo>
                </a:path>
              </a:pathLst>
            </a:custGeom>
            <a:noFill/>
            <a:ln w="127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74095" name="Freeform 15"/>
            <p:cNvSpPr>
              <a:spLocks/>
            </p:cNvSpPr>
            <p:nvPr/>
          </p:nvSpPr>
          <p:spPr bwMode="auto">
            <a:xfrm>
              <a:off x="2016" y="1200"/>
              <a:ext cx="289" cy="337"/>
            </a:xfrm>
            <a:custGeom>
              <a:avLst/>
              <a:gdLst>
                <a:gd name="T0" fmla="*/ 288 w 289"/>
                <a:gd name="T1" fmla="*/ 0 h 337"/>
                <a:gd name="T2" fmla="*/ 270 w 289"/>
                <a:gd name="T3" fmla="*/ 101 h 337"/>
                <a:gd name="T4" fmla="*/ 240 w 289"/>
                <a:gd name="T5" fmla="*/ 202 h 337"/>
                <a:gd name="T6" fmla="*/ 150 w 289"/>
                <a:gd name="T7" fmla="*/ 202 h 337"/>
                <a:gd name="T8" fmla="*/ 60 w 289"/>
                <a:gd name="T9" fmla="*/ 235 h 337"/>
                <a:gd name="T10" fmla="*/ 0 w 289"/>
                <a:gd name="T11" fmla="*/ 336 h 337"/>
              </a:gdLst>
              <a:ahLst/>
              <a:cxnLst>
                <a:cxn ang="0">
                  <a:pos x="T0" y="T1"/>
                </a:cxn>
                <a:cxn ang="0">
                  <a:pos x="T2" y="T3"/>
                </a:cxn>
                <a:cxn ang="0">
                  <a:pos x="T4" y="T5"/>
                </a:cxn>
                <a:cxn ang="0">
                  <a:pos x="T6" y="T7"/>
                </a:cxn>
                <a:cxn ang="0">
                  <a:pos x="T8" y="T9"/>
                </a:cxn>
                <a:cxn ang="0">
                  <a:pos x="T10" y="T11"/>
                </a:cxn>
              </a:cxnLst>
              <a:rect l="0" t="0" r="r" b="b"/>
              <a:pathLst>
                <a:path w="289" h="337">
                  <a:moveTo>
                    <a:pt x="288" y="0"/>
                  </a:moveTo>
                  <a:lnTo>
                    <a:pt x="270" y="101"/>
                  </a:lnTo>
                  <a:lnTo>
                    <a:pt x="240" y="202"/>
                  </a:lnTo>
                  <a:lnTo>
                    <a:pt x="150" y="202"/>
                  </a:lnTo>
                  <a:lnTo>
                    <a:pt x="60" y="235"/>
                  </a:lnTo>
                  <a:lnTo>
                    <a:pt x="0" y="336"/>
                  </a:lnTo>
                </a:path>
              </a:pathLst>
            </a:custGeom>
            <a:noFill/>
            <a:ln w="127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74096" name="Freeform 16"/>
            <p:cNvSpPr>
              <a:spLocks/>
            </p:cNvSpPr>
            <p:nvPr/>
          </p:nvSpPr>
          <p:spPr bwMode="auto">
            <a:xfrm>
              <a:off x="2832" y="1104"/>
              <a:ext cx="433" cy="481"/>
            </a:xfrm>
            <a:custGeom>
              <a:avLst/>
              <a:gdLst>
                <a:gd name="T0" fmla="*/ 0 w 433"/>
                <a:gd name="T1" fmla="*/ 0 h 481"/>
                <a:gd name="T2" fmla="*/ 4 w 433"/>
                <a:gd name="T3" fmla="*/ 170 h 481"/>
                <a:gd name="T4" fmla="*/ 68 w 433"/>
                <a:gd name="T5" fmla="*/ 170 h 481"/>
                <a:gd name="T6" fmla="*/ 154 w 433"/>
                <a:gd name="T7" fmla="*/ 170 h 481"/>
                <a:gd name="T8" fmla="*/ 218 w 433"/>
                <a:gd name="T9" fmla="*/ 220 h 481"/>
                <a:gd name="T10" fmla="*/ 282 w 433"/>
                <a:gd name="T11" fmla="*/ 370 h 481"/>
                <a:gd name="T12" fmla="*/ 346 w 433"/>
                <a:gd name="T13" fmla="*/ 370 h 481"/>
                <a:gd name="T14" fmla="*/ 432 w 433"/>
                <a:gd name="T15" fmla="*/ 470 h 481"/>
                <a:gd name="T16" fmla="*/ 411 w 433"/>
                <a:gd name="T17" fmla="*/ 48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3" h="481">
                  <a:moveTo>
                    <a:pt x="0" y="0"/>
                  </a:moveTo>
                  <a:lnTo>
                    <a:pt x="4" y="170"/>
                  </a:lnTo>
                  <a:lnTo>
                    <a:pt x="68" y="170"/>
                  </a:lnTo>
                  <a:lnTo>
                    <a:pt x="154" y="170"/>
                  </a:lnTo>
                  <a:lnTo>
                    <a:pt x="218" y="220"/>
                  </a:lnTo>
                  <a:lnTo>
                    <a:pt x="282" y="370"/>
                  </a:lnTo>
                  <a:lnTo>
                    <a:pt x="346" y="370"/>
                  </a:lnTo>
                  <a:lnTo>
                    <a:pt x="432" y="470"/>
                  </a:lnTo>
                  <a:lnTo>
                    <a:pt x="411" y="480"/>
                  </a:lnTo>
                </a:path>
              </a:pathLst>
            </a:custGeom>
            <a:noFill/>
            <a:ln w="127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74097" name="Freeform 17"/>
            <p:cNvSpPr>
              <a:spLocks/>
            </p:cNvSpPr>
            <p:nvPr/>
          </p:nvSpPr>
          <p:spPr bwMode="auto">
            <a:xfrm>
              <a:off x="2256" y="1104"/>
              <a:ext cx="433" cy="337"/>
            </a:xfrm>
            <a:custGeom>
              <a:avLst/>
              <a:gdLst>
                <a:gd name="T0" fmla="*/ 432 w 433"/>
                <a:gd name="T1" fmla="*/ 0 h 337"/>
                <a:gd name="T2" fmla="*/ 425 w 433"/>
                <a:gd name="T3" fmla="*/ 110 h 337"/>
                <a:gd name="T4" fmla="*/ 319 w 433"/>
                <a:gd name="T5" fmla="*/ 174 h 337"/>
                <a:gd name="T6" fmla="*/ 212 w 433"/>
                <a:gd name="T7" fmla="*/ 207 h 337"/>
                <a:gd name="T8" fmla="*/ 212 w 433"/>
                <a:gd name="T9" fmla="*/ 304 h 337"/>
                <a:gd name="T10" fmla="*/ 106 w 433"/>
                <a:gd name="T11" fmla="*/ 336 h 337"/>
                <a:gd name="T12" fmla="*/ 0 w 433"/>
                <a:gd name="T13" fmla="*/ 336 h 337"/>
              </a:gdLst>
              <a:ahLst/>
              <a:cxnLst>
                <a:cxn ang="0">
                  <a:pos x="T0" y="T1"/>
                </a:cxn>
                <a:cxn ang="0">
                  <a:pos x="T2" y="T3"/>
                </a:cxn>
                <a:cxn ang="0">
                  <a:pos x="T4" y="T5"/>
                </a:cxn>
                <a:cxn ang="0">
                  <a:pos x="T6" y="T7"/>
                </a:cxn>
                <a:cxn ang="0">
                  <a:pos x="T8" y="T9"/>
                </a:cxn>
                <a:cxn ang="0">
                  <a:pos x="T10" y="T11"/>
                </a:cxn>
                <a:cxn ang="0">
                  <a:pos x="T12" y="T13"/>
                </a:cxn>
              </a:cxnLst>
              <a:rect l="0" t="0" r="r" b="b"/>
              <a:pathLst>
                <a:path w="433" h="337">
                  <a:moveTo>
                    <a:pt x="432" y="0"/>
                  </a:moveTo>
                  <a:lnTo>
                    <a:pt x="425" y="110"/>
                  </a:lnTo>
                  <a:lnTo>
                    <a:pt x="319" y="174"/>
                  </a:lnTo>
                  <a:lnTo>
                    <a:pt x="212" y="207"/>
                  </a:lnTo>
                  <a:lnTo>
                    <a:pt x="212" y="304"/>
                  </a:lnTo>
                  <a:lnTo>
                    <a:pt x="106" y="336"/>
                  </a:lnTo>
                  <a:lnTo>
                    <a:pt x="0" y="336"/>
                  </a:lnTo>
                </a:path>
              </a:pathLst>
            </a:custGeom>
            <a:noFill/>
            <a:ln w="127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74098" name="Freeform 18"/>
            <p:cNvSpPr>
              <a:spLocks/>
            </p:cNvSpPr>
            <p:nvPr/>
          </p:nvSpPr>
          <p:spPr bwMode="auto">
            <a:xfrm>
              <a:off x="2496" y="1104"/>
              <a:ext cx="337" cy="337"/>
            </a:xfrm>
            <a:custGeom>
              <a:avLst/>
              <a:gdLst>
                <a:gd name="T0" fmla="*/ 336 w 337"/>
                <a:gd name="T1" fmla="*/ 0 h 337"/>
                <a:gd name="T2" fmla="*/ 263 w 337"/>
                <a:gd name="T3" fmla="*/ 100 h 337"/>
                <a:gd name="T4" fmla="*/ 236 w 337"/>
                <a:gd name="T5" fmla="*/ 189 h 337"/>
                <a:gd name="T6" fmla="*/ 158 w 337"/>
                <a:gd name="T7" fmla="*/ 248 h 337"/>
                <a:gd name="T8" fmla="*/ 79 w 337"/>
                <a:gd name="T9" fmla="*/ 277 h 337"/>
                <a:gd name="T10" fmla="*/ 0 w 337"/>
                <a:gd name="T11" fmla="*/ 336 h 337"/>
              </a:gdLst>
              <a:ahLst/>
              <a:cxnLst>
                <a:cxn ang="0">
                  <a:pos x="T0" y="T1"/>
                </a:cxn>
                <a:cxn ang="0">
                  <a:pos x="T2" y="T3"/>
                </a:cxn>
                <a:cxn ang="0">
                  <a:pos x="T4" y="T5"/>
                </a:cxn>
                <a:cxn ang="0">
                  <a:pos x="T6" y="T7"/>
                </a:cxn>
                <a:cxn ang="0">
                  <a:pos x="T8" y="T9"/>
                </a:cxn>
                <a:cxn ang="0">
                  <a:pos x="T10" y="T11"/>
                </a:cxn>
              </a:cxnLst>
              <a:rect l="0" t="0" r="r" b="b"/>
              <a:pathLst>
                <a:path w="337" h="337">
                  <a:moveTo>
                    <a:pt x="336" y="0"/>
                  </a:moveTo>
                  <a:lnTo>
                    <a:pt x="263" y="100"/>
                  </a:lnTo>
                  <a:lnTo>
                    <a:pt x="236" y="189"/>
                  </a:lnTo>
                  <a:lnTo>
                    <a:pt x="158" y="248"/>
                  </a:lnTo>
                  <a:lnTo>
                    <a:pt x="79" y="277"/>
                  </a:lnTo>
                  <a:lnTo>
                    <a:pt x="0" y="336"/>
                  </a:lnTo>
                </a:path>
              </a:pathLst>
            </a:custGeom>
            <a:noFill/>
            <a:ln w="127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74099" name="Freeform 19"/>
            <p:cNvSpPr>
              <a:spLocks/>
            </p:cNvSpPr>
            <p:nvPr/>
          </p:nvSpPr>
          <p:spPr bwMode="auto">
            <a:xfrm>
              <a:off x="2835" y="1104"/>
              <a:ext cx="46" cy="202"/>
            </a:xfrm>
            <a:custGeom>
              <a:avLst/>
              <a:gdLst>
                <a:gd name="T0" fmla="*/ 35 w 46"/>
                <a:gd name="T1" fmla="*/ 0 h 202"/>
                <a:gd name="T2" fmla="*/ 45 w 46"/>
                <a:gd name="T3" fmla="*/ 63 h 202"/>
                <a:gd name="T4" fmla="*/ 28 w 46"/>
                <a:gd name="T5" fmla="*/ 102 h 202"/>
                <a:gd name="T6" fmla="*/ 17 w 46"/>
                <a:gd name="T7" fmla="*/ 162 h 202"/>
                <a:gd name="T8" fmla="*/ 0 w 46"/>
                <a:gd name="T9" fmla="*/ 201 h 202"/>
              </a:gdLst>
              <a:ahLst/>
              <a:cxnLst>
                <a:cxn ang="0">
                  <a:pos x="T0" y="T1"/>
                </a:cxn>
                <a:cxn ang="0">
                  <a:pos x="T2" y="T3"/>
                </a:cxn>
                <a:cxn ang="0">
                  <a:pos x="T4" y="T5"/>
                </a:cxn>
                <a:cxn ang="0">
                  <a:pos x="T6" y="T7"/>
                </a:cxn>
                <a:cxn ang="0">
                  <a:pos x="T8" y="T9"/>
                </a:cxn>
              </a:cxnLst>
              <a:rect l="0" t="0" r="r" b="b"/>
              <a:pathLst>
                <a:path w="46" h="202">
                  <a:moveTo>
                    <a:pt x="35" y="0"/>
                  </a:moveTo>
                  <a:lnTo>
                    <a:pt x="45" y="63"/>
                  </a:lnTo>
                  <a:lnTo>
                    <a:pt x="28" y="102"/>
                  </a:lnTo>
                  <a:lnTo>
                    <a:pt x="17" y="162"/>
                  </a:lnTo>
                  <a:lnTo>
                    <a:pt x="0" y="201"/>
                  </a:lnTo>
                </a:path>
              </a:pathLst>
            </a:custGeom>
            <a:noFill/>
            <a:ln w="127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74100" name="Freeform 20"/>
            <p:cNvSpPr>
              <a:spLocks/>
            </p:cNvSpPr>
            <p:nvPr/>
          </p:nvSpPr>
          <p:spPr bwMode="auto">
            <a:xfrm>
              <a:off x="1248" y="1056"/>
              <a:ext cx="298" cy="481"/>
            </a:xfrm>
            <a:custGeom>
              <a:avLst/>
              <a:gdLst>
                <a:gd name="T0" fmla="*/ 286 w 298"/>
                <a:gd name="T1" fmla="*/ 0 h 481"/>
                <a:gd name="T2" fmla="*/ 297 w 298"/>
                <a:gd name="T3" fmla="*/ 111 h 481"/>
                <a:gd name="T4" fmla="*/ 297 w 298"/>
                <a:gd name="T5" fmla="*/ 203 h 481"/>
                <a:gd name="T6" fmla="*/ 241 w 298"/>
                <a:gd name="T7" fmla="*/ 265 h 481"/>
                <a:gd name="T8" fmla="*/ 186 w 298"/>
                <a:gd name="T9" fmla="*/ 265 h 481"/>
                <a:gd name="T10" fmla="*/ 130 w 298"/>
                <a:gd name="T11" fmla="*/ 265 h 481"/>
                <a:gd name="T12" fmla="*/ 93 w 298"/>
                <a:gd name="T13" fmla="*/ 357 h 481"/>
                <a:gd name="T14" fmla="*/ 56 w 298"/>
                <a:gd name="T15" fmla="*/ 480 h 481"/>
                <a:gd name="T16" fmla="*/ 0 w 298"/>
                <a:gd name="T17" fmla="*/ 48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8" h="481">
                  <a:moveTo>
                    <a:pt x="286" y="0"/>
                  </a:moveTo>
                  <a:lnTo>
                    <a:pt x="297" y="111"/>
                  </a:lnTo>
                  <a:lnTo>
                    <a:pt x="297" y="203"/>
                  </a:lnTo>
                  <a:lnTo>
                    <a:pt x="241" y="265"/>
                  </a:lnTo>
                  <a:lnTo>
                    <a:pt x="186" y="265"/>
                  </a:lnTo>
                  <a:lnTo>
                    <a:pt x="130" y="265"/>
                  </a:lnTo>
                  <a:lnTo>
                    <a:pt x="93" y="357"/>
                  </a:lnTo>
                  <a:lnTo>
                    <a:pt x="56" y="480"/>
                  </a:lnTo>
                  <a:lnTo>
                    <a:pt x="0" y="480"/>
                  </a:lnTo>
                </a:path>
              </a:pathLst>
            </a:custGeom>
            <a:noFill/>
            <a:ln w="127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74101" name="Freeform 21"/>
            <p:cNvSpPr>
              <a:spLocks/>
            </p:cNvSpPr>
            <p:nvPr/>
          </p:nvSpPr>
          <p:spPr bwMode="auto">
            <a:xfrm>
              <a:off x="4041" y="1056"/>
              <a:ext cx="568" cy="481"/>
            </a:xfrm>
            <a:custGeom>
              <a:avLst/>
              <a:gdLst>
                <a:gd name="T0" fmla="*/ 21 w 568"/>
                <a:gd name="T1" fmla="*/ 0 h 481"/>
                <a:gd name="T2" fmla="*/ 0 w 568"/>
                <a:gd name="T3" fmla="*/ 111 h 481"/>
                <a:gd name="T4" fmla="*/ 0 w 568"/>
                <a:gd name="T5" fmla="*/ 203 h 481"/>
                <a:gd name="T6" fmla="*/ 106 w 568"/>
                <a:gd name="T7" fmla="*/ 265 h 481"/>
                <a:gd name="T8" fmla="*/ 213 w 568"/>
                <a:gd name="T9" fmla="*/ 265 h 481"/>
                <a:gd name="T10" fmla="*/ 319 w 568"/>
                <a:gd name="T11" fmla="*/ 265 h 481"/>
                <a:gd name="T12" fmla="*/ 390 w 568"/>
                <a:gd name="T13" fmla="*/ 357 h 481"/>
                <a:gd name="T14" fmla="*/ 461 w 568"/>
                <a:gd name="T15" fmla="*/ 480 h 481"/>
                <a:gd name="T16" fmla="*/ 567 w 568"/>
                <a:gd name="T17" fmla="*/ 48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8" h="481">
                  <a:moveTo>
                    <a:pt x="21" y="0"/>
                  </a:moveTo>
                  <a:lnTo>
                    <a:pt x="0" y="111"/>
                  </a:lnTo>
                  <a:lnTo>
                    <a:pt x="0" y="203"/>
                  </a:lnTo>
                  <a:lnTo>
                    <a:pt x="106" y="265"/>
                  </a:lnTo>
                  <a:lnTo>
                    <a:pt x="213" y="265"/>
                  </a:lnTo>
                  <a:lnTo>
                    <a:pt x="319" y="265"/>
                  </a:lnTo>
                  <a:lnTo>
                    <a:pt x="390" y="357"/>
                  </a:lnTo>
                  <a:lnTo>
                    <a:pt x="461" y="480"/>
                  </a:lnTo>
                  <a:lnTo>
                    <a:pt x="567" y="480"/>
                  </a:lnTo>
                </a:path>
              </a:pathLst>
            </a:custGeom>
            <a:noFill/>
            <a:ln w="127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74102" name="Freeform 22"/>
            <p:cNvSpPr>
              <a:spLocks/>
            </p:cNvSpPr>
            <p:nvPr/>
          </p:nvSpPr>
          <p:spPr bwMode="auto">
            <a:xfrm>
              <a:off x="3822" y="1137"/>
              <a:ext cx="211" cy="76"/>
            </a:xfrm>
            <a:custGeom>
              <a:avLst/>
              <a:gdLst>
                <a:gd name="T0" fmla="*/ 210 w 211"/>
                <a:gd name="T1" fmla="*/ 15 h 76"/>
                <a:gd name="T2" fmla="*/ 165 w 211"/>
                <a:gd name="T3" fmla="*/ 0 h 76"/>
                <a:gd name="T4" fmla="*/ 120 w 211"/>
                <a:gd name="T5" fmla="*/ 0 h 76"/>
                <a:gd name="T6" fmla="*/ 75 w 211"/>
                <a:gd name="T7" fmla="*/ 0 h 76"/>
                <a:gd name="T8" fmla="*/ 30 w 211"/>
                <a:gd name="T9" fmla="*/ 30 h 76"/>
                <a:gd name="T10" fmla="*/ 0 w 211"/>
                <a:gd name="T11" fmla="*/ 75 h 76"/>
              </a:gdLst>
              <a:ahLst/>
              <a:cxnLst>
                <a:cxn ang="0">
                  <a:pos x="T0" y="T1"/>
                </a:cxn>
                <a:cxn ang="0">
                  <a:pos x="T2" y="T3"/>
                </a:cxn>
                <a:cxn ang="0">
                  <a:pos x="T4" y="T5"/>
                </a:cxn>
                <a:cxn ang="0">
                  <a:pos x="T6" y="T7"/>
                </a:cxn>
                <a:cxn ang="0">
                  <a:pos x="T8" y="T9"/>
                </a:cxn>
                <a:cxn ang="0">
                  <a:pos x="T10" y="T11"/>
                </a:cxn>
              </a:cxnLst>
              <a:rect l="0" t="0" r="r" b="b"/>
              <a:pathLst>
                <a:path w="211" h="76">
                  <a:moveTo>
                    <a:pt x="210" y="15"/>
                  </a:moveTo>
                  <a:lnTo>
                    <a:pt x="165" y="0"/>
                  </a:lnTo>
                  <a:lnTo>
                    <a:pt x="120" y="0"/>
                  </a:lnTo>
                  <a:lnTo>
                    <a:pt x="75" y="0"/>
                  </a:lnTo>
                  <a:lnTo>
                    <a:pt x="30" y="30"/>
                  </a:lnTo>
                  <a:lnTo>
                    <a:pt x="0" y="75"/>
                  </a:lnTo>
                </a:path>
              </a:pathLst>
            </a:custGeom>
            <a:noFill/>
            <a:ln w="127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74103" name="Freeform 23"/>
            <p:cNvSpPr>
              <a:spLocks/>
            </p:cNvSpPr>
            <p:nvPr/>
          </p:nvSpPr>
          <p:spPr bwMode="auto">
            <a:xfrm>
              <a:off x="4080" y="1104"/>
              <a:ext cx="481" cy="385"/>
            </a:xfrm>
            <a:custGeom>
              <a:avLst/>
              <a:gdLst>
                <a:gd name="T0" fmla="*/ 480 w 481"/>
                <a:gd name="T1" fmla="*/ 0 h 385"/>
                <a:gd name="T2" fmla="*/ 375 w 481"/>
                <a:gd name="T3" fmla="*/ 115 h 385"/>
                <a:gd name="T4" fmla="*/ 338 w 481"/>
                <a:gd name="T5" fmla="*/ 216 h 385"/>
                <a:gd name="T6" fmla="*/ 225 w 481"/>
                <a:gd name="T7" fmla="*/ 283 h 385"/>
                <a:gd name="T8" fmla="*/ 113 w 481"/>
                <a:gd name="T9" fmla="*/ 317 h 385"/>
                <a:gd name="T10" fmla="*/ 0 w 481"/>
                <a:gd name="T11" fmla="*/ 384 h 385"/>
              </a:gdLst>
              <a:ahLst/>
              <a:cxnLst>
                <a:cxn ang="0">
                  <a:pos x="T0" y="T1"/>
                </a:cxn>
                <a:cxn ang="0">
                  <a:pos x="T2" y="T3"/>
                </a:cxn>
                <a:cxn ang="0">
                  <a:pos x="T4" y="T5"/>
                </a:cxn>
                <a:cxn ang="0">
                  <a:pos x="T6" y="T7"/>
                </a:cxn>
                <a:cxn ang="0">
                  <a:pos x="T8" y="T9"/>
                </a:cxn>
                <a:cxn ang="0">
                  <a:pos x="T10" y="T11"/>
                </a:cxn>
              </a:cxnLst>
              <a:rect l="0" t="0" r="r" b="b"/>
              <a:pathLst>
                <a:path w="481" h="385">
                  <a:moveTo>
                    <a:pt x="480" y="0"/>
                  </a:moveTo>
                  <a:lnTo>
                    <a:pt x="375" y="115"/>
                  </a:lnTo>
                  <a:lnTo>
                    <a:pt x="338" y="216"/>
                  </a:lnTo>
                  <a:lnTo>
                    <a:pt x="225" y="283"/>
                  </a:lnTo>
                  <a:lnTo>
                    <a:pt x="113" y="317"/>
                  </a:lnTo>
                  <a:lnTo>
                    <a:pt x="0" y="384"/>
                  </a:lnTo>
                </a:path>
              </a:pathLst>
            </a:custGeom>
            <a:noFill/>
            <a:ln w="127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74104" name="Freeform 24"/>
            <p:cNvSpPr>
              <a:spLocks/>
            </p:cNvSpPr>
            <p:nvPr/>
          </p:nvSpPr>
          <p:spPr bwMode="auto">
            <a:xfrm>
              <a:off x="4656" y="1104"/>
              <a:ext cx="289" cy="385"/>
            </a:xfrm>
            <a:custGeom>
              <a:avLst/>
              <a:gdLst>
                <a:gd name="T0" fmla="*/ 0 w 289"/>
                <a:gd name="T1" fmla="*/ 0 h 385"/>
                <a:gd name="T2" fmla="*/ 37 w 289"/>
                <a:gd name="T3" fmla="*/ 110 h 385"/>
                <a:gd name="T4" fmla="*/ 105 w 289"/>
                <a:gd name="T5" fmla="*/ 171 h 385"/>
                <a:gd name="T6" fmla="*/ 174 w 289"/>
                <a:gd name="T7" fmla="*/ 201 h 385"/>
                <a:gd name="T8" fmla="*/ 219 w 289"/>
                <a:gd name="T9" fmla="*/ 293 h 385"/>
                <a:gd name="T10" fmla="*/ 288 w 289"/>
                <a:gd name="T11" fmla="*/ 384 h 385"/>
              </a:gdLst>
              <a:ahLst/>
              <a:cxnLst>
                <a:cxn ang="0">
                  <a:pos x="T0" y="T1"/>
                </a:cxn>
                <a:cxn ang="0">
                  <a:pos x="T2" y="T3"/>
                </a:cxn>
                <a:cxn ang="0">
                  <a:pos x="T4" y="T5"/>
                </a:cxn>
                <a:cxn ang="0">
                  <a:pos x="T6" y="T7"/>
                </a:cxn>
                <a:cxn ang="0">
                  <a:pos x="T8" y="T9"/>
                </a:cxn>
                <a:cxn ang="0">
                  <a:pos x="T10" y="T11"/>
                </a:cxn>
              </a:cxnLst>
              <a:rect l="0" t="0" r="r" b="b"/>
              <a:pathLst>
                <a:path w="289" h="385">
                  <a:moveTo>
                    <a:pt x="0" y="0"/>
                  </a:moveTo>
                  <a:lnTo>
                    <a:pt x="37" y="110"/>
                  </a:lnTo>
                  <a:lnTo>
                    <a:pt x="105" y="171"/>
                  </a:lnTo>
                  <a:lnTo>
                    <a:pt x="174" y="201"/>
                  </a:lnTo>
                  <a:lnTo>
                    <a:pt x="219" y="293"/>
                  </a:lnTo>
                  <a:lnTo>
                    <a:pt x="288" y="384"/>
                  </a:lnTo>
                </a:path>
              </a:pathLst>
            </a:custGeom>
            <a:noFill/>
            <a:ln w="127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74105" name="Freeform 25"/>
            <p:cNvSpPr>
              <a:spLocks/>
            </p:cNvSpPr>
            <p:nvPr/>
          </p:nvSpPr>
          <p:spPr bwMode="auto">
            <a:xfrm>
              <a:off x="2688" y="1104"/>
              <a:ext cx="337" cy="433"/>
            </a:xfrm>
            <a:custGeom>
              <a:avLst/>
              <a:gdLst>
                <a:gd name="T0" fmla="*/ 0 w 337"/>
                <a:gd name="T1" fmla="*/ 0 h 433"/>
                <a:gd name="T2" fmla="*/ 81 w 337"/>
                <a:gd name="T3" fmla="*/ 85 h 433"/>
                <a:gd name="T4" fmla="*/ 102 w 337"/>
                <a:gd name="T5" fmla="*/ 201 h 433"/>
                <a:gd name="T6" fmla="*/ 187 w 337"/>
                <a:gd name="T7" fmla="*/ 316 h 433"/>
                <a:gd name="T8" fmla="*/ 272 w 337"/>
                <a:gd name="T9" fmla="*/ 355 h 433"/>
                <a:gd name="T10" fmla="*/ 336 w 337"/>
                <a:gd name="T11" fmla="*/ 432 h 433"/>
              </a:gdLst>
              <a:ahLst/>
              <a:cxnLst>
                <a:cxn ang="0">
                  <a:pos x="T0" y="T1"/>
                </a:cxn>
                <a:cxn ang="0">
                  <a:pos x="T2" y="T3"/>
                </a:cxn>
                <a:cxn ang="0">
                  <a:pos x="T4" y="T5"/>
                </a:cxn>
                <a:cxn ang="0">
                  <a:pos x="T6" y="T7"/>
                </a:cxn>
                <a:cxn ang="0">
                  <a:pos x="T8" y="T9"/>
                </a:cxn>
                <a:cxn ang="0">
                  <a:pos x="T10" y="T11"/>
                </a:cxn>
              </a:cxnLst>
              <a:rect l="0" t="0" r="r" b="b"/>
              <a:pathLst>
                <a:path w="337" h="433">
                  <a:moveTo>
                    <a:pt x="0" y="0"/>
                  </a:moveTo>
                  <a:lnTo>
                    <a:pt x="81" y="85"/>
                  </a:lnTo>
                  <a:lnTo>
                    <a:pt x="102" y="201"/>
                  </a:lnTo>
                  <a:lnTo>
                    <a:pt x="187" y="316"/>
                  </a:lnTo>
                  <a:lnTo>
                    <a:pt x="272" y="355"/>
                  </a:lnTo>
                  <a:lnTo>
                    <a:pt x="336" y="432"/>
                  </a:lnTo>
                </a:path>
              </a:pathLst>
            </a:custGeom>
            <a:noFill/>
            <a:ln w="127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74106" name="Freeform 26"/>
            <p:cNvSpPr>
              <a:spLocks/>
            </p:cNvSpPr>
            <p:nvPr/>
          </p:nvSpPr>
          <p:spPr bwMode="auto">
            <a:xfrm>
              <a:off x="4752" y="1104"/>
              <a:ext cx="433" cy="289"/>
            </a:xfrm>
            <a:custGeom>
              <a:avLst/>
              <a:gdLst>
                <a:gd name="T0" fmla="*/ 0 w 433"/>
                <a:gd name="T1" fmla="*/ 0 h 289"/>
                <a:gd name="T2" fmla="*/ 104 w 433"/>
                <a:gd name="T3" fmla="*/ 57 h 289"/>
                <a:gd name="T4" fmla="*/ 131 w 433"/>
                <a:gd name="T5" fmla="*/ 134 h 289"/>
                <a:gd name="T6" fmla="*/ 241 w 433"/>
                <a:gd name="T7" fmla="*/ 211 h 289"/>
                <a:gd name="T8" fmla="*/ 350 w 433"/>
                <a:gd name="T9" fmla="*/ 237 h 289"/>
                <a:gd name="T10" fmla="*/ 432 w 433"/>
                <a:gd name="T11" fmla="*/ 288 h 289"/>
              </a:gdLst>
              <a:ahLst/>
              <a:cxnLst>
                <a:cxn ang="0">
                  <a:pos x="T0" y="T1"/>
                </a:cxn>
                <a:cxn ang="0">
                  <a:pos x="T2" y="T3"/>
                </a:cxn>
                <a:cxn ang="0">
                  <a:pos x="T4" y="T5"/>
                </a:cxn>
                <a:cxn ang="0">
                  <a:pos x="T6" y="T7"/>
                </a:cxn>
                <a:cxn ang="0">
                  <a:pos x="T8" y="T9"/>
                </a:cxn>
                <a:cxn ang="0">
                  <a:pos x="T10" y="T11"/>
                </a:cxn>
              </a:cxnLst>
              <a:rect l="0" t="0" r="r" b="b"/>
              <a:pathLst>
                <a:path w="433" h="289">
                  <a:moveTo>
                    <a:pt x="0" y="0"/>
                  </a:moveTo>
                  <a:lnTo>
                    <a:pt x="104" y="57"/>
                  </a:lnTo>
                  <a:lnTo>
                    <a:pt x="131" y="134"/>
                  </a:lnTo>
                  <a:lnTo>
                    <a:pt x="241" y="211"/>
                  </a:lnTo>
                  <a:lnTo>
                    <a:pt x="350" y="237"/>
                  </a:lnTo>
                  <a:lnTo>
                    <a:pt x="432" y="288"/>
                  </a:lnTo>
                </a:path>
              </a:pathLst>
            </a:custGeom>
            <a:noFill/>
            <a:ln w="127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74107" name="Freeform 27"/>
            <p:cNvSpPr>
              <a:spLocks/>
            </p:cNvSpPr>
            <p:nvPr/>
          </p:nvSpPr>
          <p:spPr bwMode="auto">
            <a:xfrm>
              <a:off x="2976" y="1056"/>
              <a:ext cx="433" cy="289"/>
            </a:xfrm>
            <a:custGeom>
              <a:avLst/>
              <a:gdLst>
                <a:gd name="T0" fmla="*/ 432 w 433"/>
                <a:gd name="T1" fmla="*/ 0 h 289"/>
                <a:gd name="T2" fmla="*/ 338 w 433"/>
                <a:gd name="T3" fmla="*/ 86 h 289"/>
                <a:gd name="T4" fmla="*/ 304 w 433"/>
                <a:gd name="T5" fmla="*/ 162 h 289"/>
                <a:gd name="T6" fmla="*/ 203 w 433"/>
                <a:gd name="T7" fmla="*/ 212 h 289"/>
                <a:gd name="T8" fmla="*/ 101 w 433"/>
                <a:gd name="T9" fmla="*/ 237 h 289"/>
                <a:gd name="T10" fmla="*/ 0 w 433"/>
                <a:gd name="T11" fmla="*/ 288 h 289"/>
              </a:gdLst>
              <a:ahLst/>
              <a:cxnLst>
                <a:cxn ang="0">
                  <a:pos x="T0" y="T1"/>
                </a:cxn>
                <a:cxn ang="0">
                  <a:pos x="T2" y="T3"/>
                </a:cxn>
                <a:cxn ang="0">
                  <a:pos x="T4" y="T5"/>
                </a:cxn>
                <a:cxn ang="0">
                  <a:pos x="T6" y="T7"/>
                </a:cxn>
                <a:cxn ang="0">
                  <a:pos x="T8" y="T9"/>
                </a:cxn>
                <a:cxn ang="0">
                  <a:pos x="T10" y="T11"/>
                </a:cxn>
              </a:cxnLst>
              <a:rect l="0" t="0" r="r" b="b"/>
              <a:pathLst>
                <a:path w="433" h="289">
                  <a:moveTo>
                    <a:pt x="432" y="0"/>
                  </a:moveTo>
                  <a:lnTo>
                    <a:pt x="338" y="86"/>
                  </a:lnTo>
                  <a:lnTo>
                    <a:pt x="304" y="162"/>
                  </a:lnTo>
                  <a:lnTo>
                    <a:pt x="203" y="212"/>
                  </a:lnTo>
                  <a:lnTo>
                    <a:pt x="101" y="237"/>
                  </a:lnTo>
                  <a:lnTo>
                    <a:pt x="0" y="288"/>
                  </a:lnTo>
                </a:path>
              </a:pathLst>
            </a:custGeom>
            <a:noFill/>
            <a:ln w="127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74108" name="Freeform 28"/>
            <p:cNvSpPr>
              <a:spLocks/>
            </p:cNvSpPr>
            <p:nvPr/>
          </p:nvSpPr>
          <p:spPr bwMode="auto">
            <a:xfrm>
              <a:off x="3408" y="1056"/>
              <a:ext cx="673" cy="337"/>
            </a:xfrm>
            <a:custGeom>
              <a:avLst/>
              <a:gdLst>
                <a:gd name="T0" fmla="*/ 0 w 673"/>
                <a:gd name="T1" fmla="*/ 0 h 337"/>
                <a:gd name="T2" fmla="*/ 162 w 673"/>
                <a:gd name="T3" fmla="*/ 66 h 337"/>
                <a:gd name="T4" fmla="*/ 204 w 673"/>
                <a:gd name="T5" fmla="*/ 156 h 337"/>
                <a:gd name="T6" fmla="*/ 374 w 673"/>
                <a:gd name="T7" fmla="*/ 246 h 337"/>
                <a:gd name="T8" fmla="*/ 544 w 673"/>
                <a:gd name="T9" fmla="*/ 276 h 337"/>
                <a:gd name="T10" fmla="*/ 672 w 673"/>
                <a:gd name="T11" fmla="*/ 336 h 337"/>
              </a:gdLst>
              <a:ahLst/>
              <a:cxnLst>
                <a:cxn ang="0">
                  <a:pos x="T0" y="T1"/>
                </a:cxn>
                <a:cxn ang="0">
                  <a:pos x="T2" y="T3"/>
                </a:cxn>
                <a:cxn ang="0">
                  <a:pos x="T4" y="T5"/>
                </a:cxn>
                <a:cxn ang="0">
                  <a:pos x="T6" y="T7"/>
                </a:cxn>
                <a:cxn ang="0">
                  <a:pos x="T8" y="T9"/>
                </a:cxn>
                <a:cxn ang="0">
                  <a:pos x="T10" y="T11"/>
                </a:cxn>
              </a:cxnLst>
              <a:rect l="0" t="0" r="r" b="b"/>
              <a:pathLst>
                <a:path w="673" h="337">
                  <a:moveTo>
                    <a:pt x="0" y="0"/>
                  </a:moveTo>
                  <a:lnTo>
                    <a:pt x="162" y="66"/>
                  </a:lnTo>
                  <a:lnTo>
                    <a:pt x="204" y="156"/>
                  </a:lnTo>
                  <a:lnTo>
                    <a:pt x="374" y="246"/>
                  </a:lnTo>
                  <a:lnTo>
                    <a:pt x="544" y="276"/>
                  </a:lnTo>
                  <a:lnTo>
                    <a:pt x="672" y="336"/>
                  </a:lnTo>
                </a:path>
              </a:pathLst>
            </a:custGeom>
            <a:noFill/>
            <a:ln w="127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74109" name="Freeform 29"/>
            <p:cNvSpPr>
              <a:spLocks/>
            </p:cNvSpPr>
            <p:nvPr/>
          </p:nvSpPr>
          <p:spPr bwMode="auto">
            <a:xfrm>
              <a:off x="3120" y="1056"/>
              <a:ext cx="412" cy="385"/>
            </a:xfrm>
            <a:custGeom>
              <a:avLst/>
              <a:gdLst>
                <a:gd name="T0" fmla="*/ 319 w 412"/>
                <a:gd name="T1" fmla="*/ 0 h 385"/>
                <a:gd name="T2" fmla="*/ 411 w 412"/>
                <a:gd name="T3" fmla="*/ 120 h 385"/>
                <a:gd name="T4" fmla="*/ 257 w 412"/>
                <a:gd name="T5" fmla="*/ 196 h 385"/>
                <a:gd name="T6" fmla="*/ 154 w 412"/>
                <a:gd name="T7" fmla="*/ 309 h 385"/>
                <a:gd name="T8" fmla="*/ 0 w 412"/>
                <a:gd name="T9" fmla="*/ 384 h 385"/>
              </a:gdLst>
              <a:ahLst/>
              <a:cxnLst>
                <a:cxn ang="0">
                  <a:pos x="T0" y="T1"/>
                </a:cxn>
                <a:cxn ang="0">
                  <a:pos x="T2" y="T3"/>
                </a:cxn>
                <a:cxn ang="0">
                  <a:pos x="T4" y="T5"/>
                </a:cxn>
                <a:cxn ang="0">
                  <a:pos x="T6" y="T7"/>
                </a:cxn>
                <a:cxn ang="0">
                  <a:pos x="T8" y="T9"/>
                </a:cxn>
              </a:cxnLst>
              <a:rect l="0" t="0" r="r" b="b"/>
              <a:pathLst>
                <a:path w="412" h="385">
                  <a:moveTo>
                    <a:pt x="319" y="0"/>
                  </a:moveTo>
                  <a:lnTo>
                    <a:pt x="411" y="120"/>
                  </a:lnTo>
                  <a:lnTo>
                    <a:pt x="257" y="196"/>
                  </a:lnTo>
                  <a:lnTo>
                    <a:pt x="154" y="309"/>
                  </a:lnTo>
                  <a:lnTo>
                    <a:pt x="0" y="384"/>
                  </a:lnTo>
                </a:path>
              </a:pathLst>
            </a:custGeom>
            <a:noFill/>
            <a:ln w="127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74110" name="Freeform 30"/>
            <p:cNvSpPr>
              <a:spLocks/>
            </p:cNvSpPr>
            <p:nvPr/>
          </p:nvSpPr>
          <p:spPr bwMode="auto">
            <a:xfrm>
              <a:off x="3360" y="1056"/>
              <a:ext cx="667" cy="433"/>
            </a:xfrm>
            <a:custGeom>
              <a:avLst/>
              <a:gdLst>
                <a:gd name="T0" fmla="*/ 666 w 667"/>
                <a:gd name="T1" fmla="*/ 0 h 433"/>
                <a:gd name="T2" fmla="*/ 517 w 667"/>
                <a:gd name="T3" fmla="*/ 9 h 433"/>
                <a:gd name="T4" fmla="*/ 498 w 667"/>
                <a:gd name="T5" fmla="*/ 76 h 433"/>
                <a:gd name="T6" fmla="*/ 498 w 667"/>
                <a:gd name="T7" fmla="*/ 143 h 433"/>
                <a:gd name="T8" fmla="*/ 440 w 667"/>
                <a:gd name="T9" fmla="*/ 187 h 433"/>
                <a:gd name="T10" fmla="*/ 383 w 667"/>
                <a:gd name="T11" fmla="*/ 209 h 433"/>
                <a:gd name="T12" fmla="*/ 364 w 667"/>
                <a:gd name="T13" fmla="*/ 276 h 433"/>
                <a:gd name="T14" fmla="*/ 325 w 667"/>
                <a:gd name="T15" fmla="*/ 343 h 433"/>
                <a:gd name="T16" fmla="*/ 287 w 667"/>
                <a:gd name="T17" fmla="*/ 410 h 433"/>
                <a:gd name="T18" fmla="*/ 115 w 667"/>
                <a:gd name="T19" fmla="*/ 432 h 433"/>
                <a:gd name="T20" fmla="*/ 0 w 667"/>
                <a:gd name="T21" fmla="*/ 432 h 433"/>
                <a:gd name="T22" fmla="*/ 57 w 667"/>
                <a:gd name="T23" fmla="*/ 432 h 433"/>
                <a:gd name="T24" fmla="*/ 134 w 667"/>
                <a:gd name="T25" fmla="*/ 432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7" h="433">
                  <a:moveTo>
                    <a:pt x="666" y="0"/>
                  </a:moveTo>
                  <a:lnTo>
                    <a:pt x="517" y="9"/>
                  </a:lnTo>
                  <a:lnTo>
                    <a:pt x="498" y="76"/>
                  </a:lnTo>
                  <a:lnTo>
                    <a:pt x="498" y="143"/>
                  </a:lnTo>
                  <a:lnTo>
                    <a:pt x="440" y="187"/>
                  </a:lnTo>
                  <a:lnTo>
                    <a:pt x="383" y="209"/>
                  </a:lnTo>
                  <a:lnTo>
                    <a:pt x="364" y="276"/>
                  </a:lnTo>
                  <a:lnTo>
                    <a:pt x="325" y="343"/>
                  </a:lnTo>
                  <a:lnTo>
                    <a:pt x="287" y="410"/>
                  </a:lnTo>
                  <a:lnTo>
                    <a:pt x="115" y="432"/>
                  </a:lnTo>
                  <a:lnTo>
                    <a:pt x="0" y="432"/>
                  </a:lnTo>
                  <a:lnTo>
                    <a:pt x="57" y="432"/>
                  </a:lnTo>
                  <a:lnTo>
                    <a:pt x="134" y="432"/>
                  </a:lnTo>
                </a:path>
              </a:pathLst>
            </a:custGeom>
            <a:noFill/>
            <a:ln w="127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74111" name="Line 31"/>
            <p:cNvSpPr>
              <a:spLocks noChangeShapeType="1"/>
            </p:cNvSpPr>
            <p:nvPr/>
          </p:nvSpPr>
          <p:spPr bwMode="auto">
            <a:xfrm>
              <a:off x="1152" y="1104"/>
              <a:ext cx="0" cy="259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74112" name="Line 32"/>
            <p:cNvSpPr>
              <a:spLocks noChangeShapeType="1"/>
            </p:cNvSpPr>
            <p:nvPr/>
          </p:nvSpPr>
          <p:spPr bwMode="auto">
            <a:xfrm>
              <a:off x="1056" y="1344"/>
              <a:ext cx="9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74113" name="Line 33"/>
            <p:cNvSpPr>
              <a:spLocks noChangeShapeType="1"/>
            </p:cNvSpPr>
            <p:nvPr/>
          </p:nvSpPr>
          <p:spPr bwMode="auto">
            <a:xfrm>
              <a:off x="1056" y="2160"/>
              <a:ext cx="9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74114" name="Line 34"/>
            <p:cNvSpPr>
              <a:spLocks noChangeShapeType="1"/>
            </p:cNvSpPr>
            <p:nvPr/>
          </p:nvSpPr>
          <p:spPr bwMode="auto">
            <a:xfrm>
              <a:off x="1056" y="3168"/>
              <a:ext cx="9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74115" name="Freeform 35"/>
            <p:cNvSpPr>
              <a:spLocks/>
            </p:cNvSpPr>
            <p:nvPr/>
          </p:nvSpPr>
          <p:spPr bwMode="auto">
            <a:xfrm>
              <a:off x="2445" y="1344"/>
              <a:ext cx="196" cy="337"/>
            </a:xfrm>
            <a:custGeom>
              <a:avLst/>
              <a:gdLst>
                <a:gd name="T0" fmla="*/ 3 w 196"/>
                <a:gd name="T1" fmla="*/ 0 h 337"/>
                <a:gd name="T2" fmla="*/ 0 w 196"/>
                <a:gd name="T3" fmla="*/ 51 h 337"/>
                <a:gd name="T4" fmla="*/ 0 w 196"/>
                <a:gd name="T5" fmla="*/ 96 h 337"/>
                <a:gd name="T6" fmla="*/ 0 w 196"/>
                <a:gd name="T7" fmla="*/ 141 h 337"/>
                <a:gd name="T8" fmla="*/ 0 w 196"/>
                <a:gd name="T9" fmla="*/ 186 h 337"/>
                <a:gd name="T10" fmla="*/ 45 w 196"/>
                <a:gd name="T11" fmla="*/ 216 h 337"/>
                <a:gd name="T12" fmla="*/ 90 w 196"/>
                <a:gd name="T13" fmla="*/ 231 h 337"/>
                <a:gd name="T14" fmla="*/ 105 w 196"/>
                <a:gd name="T15" fmla="*/ 276 h 337"/>
                <a:gd name="T16" fmla="*/ 150 w 196"/>
                <a:gd name="T17" fmla="*/ 291 h 337"/>
                <a:gd name="T18" fmla="*/ 180 w 196"/>
                <a:gd name="T19" fmla="*/ 336 h 337"/>
                <a:gd name="T20" fmla="*/ 195 w 196"/>
                <a:gd name="T21" fmla="*/ 336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6" h="337">
                  <a:moveTo>
                    <a:pt x="3" y="0"/>
                  </a:moveTo>
                  <a:lnTo>
                    <a:pt x="0" y="51"/>
                  </a:lnTo>
                  <a:lnTo>
                    <a:pt x="0" y="96"/>
                  </a:lnTo>
                  <a:lnTo>
                    <a:pt x="0" y="141"/>
                  </a:lnTo>
                  <a:lnTo>
                    <a:pt x="0" y="186"/>
                  </a:lnTo>
                  <a:lnTo>
                    <a:pt x="45" y="216"/>
                  </a:lnTo>
                  <a:lnTo>
                    <a:pt x="90" y="231"/>
                  </a:lnTo>
                  <a:lnTo>
                    <a:pt x="105" y="276"/>
                  </a:lnTo>
                  <a:lnTo>
                    <a:pt x="150" y="291"/>
                  </a:lnTo>
                  <a:lnTo>
                    <a:pt x="180" y="336"/>
                  </a:lnTo>
                  <a:lnTo>
                    <a:pt x="195" y="336"/>
                  </a:lnTo>
                </a:path>
              </a:pathLst>
            </a:custGeom>
            <a:noFill/>
            <a:ln w="127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74116" name="Freeform 36"/>
            <p:cNvSpPr>
              <a:spLocks/>
            </p:cNvSpPr>
            <p:nvPr/>
          </p:nvSpPr>
          <p:spPr bwMode="auto">
            <a:xfrm>
              <a:off x="4224" y="1104"/>
              <a:ext cx="481" cy="385"/>
            </a:xfrm>
            <a:custGeom>
              <a:avLst/>
              <a:gdLst>
                <a:gd name="T0" fmla="*/ 480 w 481"/>
                <a:gd name="T1" fmla="*/ 0 h 385"/>
                <a:gd name="T2" fmla="*/ 375 w 481"/>
                <a:gd name="T3" fmla="*/ 115 h 385"/>
                <a:gd name="T4" fmla="*/ 338 w 481"/>
                <a:gd name="T5" fmla="*/ 216 h 385"/>
                <a:gd name="T6" fmla="*/ 225 w 481"/>
                <a:gd name="T7" fmla="*/ 283 h 385"/>
                <a:gd name="T8" fmla="*/ 113 w 481"/>
                <a:gd name="T9" fmla="*/ 317 h 385"/>
                <a:gd name="T10" fmla="*/ 0 w 481"/>
                <a:gd name="T11" fmla="*/ 384 h 385"/>
              </a:gdLst>
              <a:ahLst/>
              <a:cxnLst>
                <a:cxn ang="0">
                  <a:pos x="T0" y="T1"/>
                </a:cxn>
                <a:cxn ang="0">
                  <a:pos x="T2" y="T3"/>
                </a:cxn>
                <a:cxn ang="0">
                  <a:pos x="T4" y="T5"/>
                </a:cxn>
                <a:cxn ang="0">
                  <a:pos x="T6" y="T7"/>
                </a:cxn>
                <a:cxn ang="0">
                  <a:pos x="T8" y="T9"/>
                </a:cxn>
                <a:cxn ang="0">
                  <a:pos x="T10" y="T11"/>
                </a:cxn>
              </a:cxnLst>
              <a:rect l="0" t="0" r="r" b="b"/>
              <a:pathLst>
                <a:path w="481" h="385">
                  <a:moveTo>
                    <a:pt x="480" y="0"/>
                  </a:moveTo>
                  <a:lnTo>
                    <a:pt x="375" y="115"/>
                  </a:lnTo>
                  <a:lnTo>
                    <a:pt x="338" y="216"/>
                  </a:lnTo>
                  <a:lnTo>
                    <a:pt x="225" y="283"/>
                  </a:lnTo>
                  <a:lnTo>
                    <a:pt x="113" y="317"/>
                  </a:lnTo>
                  <a:lnTo>
                    <a:pt x="0" y="384"/>
                  </a:lnTo>
                </a:path>
              </a:pathLst>
            </a:custGeom>
            <a:noFill/>
            <a:ln w="127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74117" name="Freeform 37"/>
            <p:cNvSpPr>
              <a:spLocks/>
            </p:cNvSpPr>
            <p:nvPr/>
          </p:nvSpPr>
          <p:spPr bwMode="auto">
            <a:xfrm>
              <a:off x="1350" y="1248"/>
              <a:ext cx="283" cy="523"/>
            </a:xfrm>
            <a:custGeom>
              <a:avLst/>
              <a:gdLst>
                <a:gd name="T0" fmla="*/ 282 w 283"/>
                <a:gd name="T1" fmla="*/ 0 h 523"/>
                <a:gd name="T2" fmla="*/ 270 w 283"/>
                <a:gd name="T3" fmla="*/ 57 h 523"/>
                <a:gd name="T4" fmla="*/ 240 w 283"/>
                <a:gd name="T5" fmla="*/ 102 h 523"/>
                <a:gd name="T6" fmla="*/ 195 w 283"/>
                <a:gd name="T7" fmla="*/ 162 h 523"/>
                <a:gd name="T8" fmla="*/ 165 w 283"/>
                <a:gd name="T9" fmla="*/ 207 h 523"/>
                <a:gd name="T10" fmla="*/ 135 w 283"/>
                <a:gd name="T11" fmla="*/ 267 h 523"/>
                <a:gd name="T12" fmla="*/ 120 w 283"/>
                <a:gd name="T13" fmla="*/ 312 h 523"/>
                <a:gd name="T14" fmla="*/ 120 w 283"/>
                <a:gd name="T15" fmla="*/ 357 h 523"/>
                <a:gd name="T16" fmla="*/ 105 w 283"/>
                <a:gd name="T17" fmla="*/ 402 h 523"/>
                <a:gd name="T18" fmla="*/ 60 w 283"/>
                <a:gd name="T19" fmla="*/ 432 h 523"/>
                <a:gd name="T20" fmla="*/ 30 w 283"/>
                <a:gd name="T21" fmla="*/ 477 h 523"/>
                <a:gd name="T22" fmla="*/ 0 w 283"/>
                <a:gd name="T23" fmla="*/ 522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523">
                  <a:moveTo>
                    <a:pt x="282" y="0"/>
                  </a:moveTo>
                  <a:lnTo>
                    <a:pt x="270" y="57"/>
                  </a:lnTo>
                  <a:lnTo>
                    <a:pt x="240" y="102"/>
                  </a:lnTo>
                  <a:lnTo>
                    <a:pt x="195" y="162"/>
                  </a:lnTo>
                  <a:lnTo>
                    <a:pt x="165" y="207"/>
                  </a:lnTo>
                  <a:lnTo>
                    <a:pt x="135" y="267"/>
                  </a:lnTo>
                  <a:lnTo>
                    <a:pt x="120" y="312"/>
                  </a:lnTo>
                  <a:lnTo>
                    <a:pt x="120" y="357"/>
                  </a:lnTo>
                  <a:lnTo>
                    <a:pt x="105" y="402"/>
                  </a:lnTo>
                  <a:lnTo>
                    <a:pt x="60" y="432"/>
                  </a:lnTo>
                  <a:lnTo>
                    <a:pt x="30" y="477"/>
                  </a:lnTo>
                  <a:lnTo>
                    <a:pt x="0" y="522"/>
                  </a:lnTo>
                </a:path>
              </a:pathLst>
            </a:custGeom>
            <a:noFill/>
            <a:ln w="127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74118" name="Freeform 38"/>
            <p:cNvSpPr>
              <a:spLocks/>
            </p:cNvSpPr>
            <p:nvPr/>
          </p:nvSpPr>
          <p:spPr bwMode="auto">
            <a:xfrm>
              <a:off x="1200" y="1104"/>
              <a:ext cx="337" cy="367"/>
            </a:xfrm>
            <a:custGeom>
              <a:avLst/>
              <a:gdLst>
                <a:gd name="T0" fmla="*/ 336 w 337"/>
                <a:gd name="T1" fmla="*/ 0 h 367"/>
                <a:gd name="T2" fmla="*/ 315 w 337"/>
                <a:gd name="T3" fmla="*/ 51 h 367"/>
                <a:gd name="T4" fmla="*/ 270 w 337"/>
                <a:gd name="T5" fmla="*/ 66 h 367"/>
                <a:gd name="T6" fmla="*/ 225 w 337"/>
                <a:gd name="T7" fmla="*/ 81 h 367"/>
                <a:gd name="T8" fmla="*/ 180 w 337"/>
                <a:gd name="T9" fmla="*/ 111 h 367"/>
                <a:gd name="T10" fmla="*/ 135 w 337"/>
                <a:gd name="T11" fmla="*/ 126 h 367"/>
                <a:gd name="T12" fmla="*/ 120 w 337"/>
                <a:gd name="T13" fmla="*/ 171 h 367"/>
                <a:gd name="T14" fmla="*/ 75 w 337"/>
                <a:gd name="T15" fmla="*/ 201 h 367"/>
                <a:gd name="T16" fmla="*/ 60 w 337"/>
                <a:gd name="T17" fmla="*/ 246 h 367"/>
                <a:gd name="T18" fmla="*/ 60 w 337"/>
                <a:gd name="T19" fmla="*/ 291 h 367"/>
                <a:gd name="T20" fmla="*/ 15 w 337"/>
                <a:gd name="T21" fmla="*/ 321 h 367"/>
                <a:gd name="T22" fmla="*/ 0 w 337"/>
                <a:gd name="T23" fmla="*/ 366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7" h="367">
                  <a:moveTo>
                    <a:pt x="336" y="0"/>
                  </a:moveTo>
                  <a:lnTo>
                    <a:pt x="315" y="51"/>
                  </a:lnTo>
                  <a:lnTo>
                    <a:pt x="270" y="66"/>
                  </a:lnTo>
                  <a:lnTo>
                    <a:pt x="225" y="81"/>
                  </a:lnTo>
                  <a:lnTo>
                    <a:pt x="180" y="111"/>
                  </a:lnTo>
                  <a:lnTo>
                    <a:pt x="135" y="126"/>
                  </a:lnTo>
                  <a:lnTo>
                    <a:pt x="120" y="171"/>
                  </a:lnTo>
                  <a:lnTo>
                    <a:pt x="75" y="201"/>
                  </a:lnTo>
                  <a:lnTo>
                    <a:pt x="60" y="246"/>
                  </a:lnTo>
                  <a:lnTo>
                    <a:pt x="60" y="291"/>
                  </a:lnTo>
                  <a:lnTo>
                    <a:pt x="15" y="321"/>
                  </a:lnTo>
                  <a:lnTo>
                    <a:pt x="0" y="366"/>
                  </a:lnTo>
                </a:path>
              </a:pathLst>
            </a:custGeom>
            <a:noFill/>
            <a:ln w="127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74119" name="Rectangle 39"/>
            <p:cNvSpPr>
              <a:spLocks noChangeArrowheads="1"/>
            </p:cNvSpPr>
            <p:nvPr/>
          </p:nvSpPr>
          <p:spPr bwMode="auto">
            <a:xfrm>
              <a:off x="758" y="1238"/>
              <a:ext cx="210" cy="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lang="en-AU" sz="2400" b="1"/>
                <a:t>2</a:t>
              </a:r>
            </a:p>
          </p:txBody>
        </p:sp>
        <p:sp>
          <p:nvSpPr>
            <p:cNvPr id="174120" name="Rectangle 40"/>
            <p:cNvSpPr>
              <a:spLocks noChangeArrowheads="1"/>
            </p:cNvSpPr>
            <p:nvPr/>
          </p:nvSpPr>
          <p:spPr bwMode="auto">
            <a:xfrm>
              <a:off x="710" y="2006"/>
              <a:ext cx="306" cy="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lang="en-AU" sz="2400" b="1"/>
                <a:t>10</a:t>
              </a:r>
            </a:p>
          </p:txBody>
        </p:sp>
        <p:sp>
          <p:nvSpPr>
            <p:cNvPr id="174121" name="Rectangle 41"/>
            <p:cNvSpPr>
              <a:spLocks noChangeArrowheads="1"/>
            </p:cNvSpPr>
            <p:nvPr/>
          </p:nvSpPr>
          <p:spPr bwMode="auto">
            <a:xfrm>
              <a:off x="710" y="3014"/>
              <a:ext cx="306" cy="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lang="en-AU" sz="2400" b="1"/>
                <a:t>30</a:t>
              </a:r>
            </a:p>
          </p:txBody>
        </p:sp>
        <p:sp>
          <p:nvSpPr>
            <p:cNvPr id="174122" name="Rectangle 42"/>
            <p:cNvSpPr>
              <a:spLocks noChangeArrowheads="1"/>
            </p:cNvSpPr>
            <p:nvPr/>
          </p:nvSpPr>
          <p:spPr bwMode="auto">
            <a:xfrm>
              <a:off x="2884" y="1108"/>
              <a:ext cx="232" cy="1048"/>
            </a:xfrm>
            <a:prstGeom prst="rect">
              <a:avLst/>
            </a:prstGeom>
            <a:solidFill>
              <a:srgbClr val="DBFFB8"/>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174123" name="Rectangle 43"/>
            <p:cNvSpPr>
              <a:spLocks noChangeArrowheads="1"/>
            </p:cNvSpPr>
            <p:nvPr/>
          </p:nvSpPr>
          <p:spPr bwMode="auto">
            <a:xfrm rot="16200000">
              <a:off x="-84" y="2174"/>
              <a:ext cx="1275"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pPr defTabSz="762000" eaLnBrk="0" hangingPunct="0"/>
              <a:r>
                <a:rPr lang="en-AU" sz="2400" b="1" dirty="0" smtClean="0"/>
                <a:t>Depth cm</a:t>
              </a:r>
              <a:endParaRPr lang="en-AU" sz="2400" b="1" dirty="0"/>
            </a:p>
          </p:txBody>
        </p:sp>
        <p:sp>
          <p:nvSpPr>
            <p:cNvPr id="174124" name="Rectangle 44"/>
            <p:cNvSpPr>
              <a:spLocks noChangeArrowheads="1"/>
            </p:cNvSpPr>
            <p:nvPr/>
          </p:nvSpPr>
          <p:spPr bwMode="auto">
            <a:xfrm>
              <a:off x="4180" y="1060"/>
              <a:ext cx="232" cy="2056"/>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174125" name="Line 45"/>
            <p:cNvSpPr>
              <a:spLocks noChangeShapeType="1"/>
            </p:cNvSpPr>
            <p:nvPr/>
          </p:nvSpPr>
          <p:spPr bwMode="auto">
            <a:xfrm>
              <a:off x="1152" y="2151"/>
              <a:ext cx="1706" cy="9"/>
            </a:xfrm>
            <a:prstGeom prst="line">
              <a:avLst/>
            </a:prstGeom>
            <a:noFill/>
            <a:ln w="127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74126" name="Line 46"/>
            <p:cNvSpPr>
              <a:spLocks noChangeShapeType="1"/>
            </p:cNvSpPr>
            <p:nvPr/>
          </p:nvSpPr>
          <p:spPr bwMode="auto">
            <a:xfrm flipV="1">
              <a:off x="1152" y="3106"/>
              <a:ext cx="3070" cy="62"/>
            </a:xfrm>
            <a:prstGeom prst="line">
              <a:avLst/>
            </a:prstGeom>
            <a:noFill/>
            <a:ln w="127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74127" name="Rectangle 47"/>
            <p:cNvSpPr>
              <a:spLocks noChangeArrowheads="1"/>
            </p:cNvSpPr>
            <p:nvPr/>
          </p:nvSpPr>
          <p:spPr bwMode="auto">
            <a:xfrm>
              <a:off x="2829" y="1747"/>
              <a:ext cx="274"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lang="en-AU" sz="2000" b="1" dirty="0"/>
                <a:t>15</a:t>
              </a:r>
            </a:p>
          </p:txBody>
        </p:sp>
        <p:sp>
          <p:nvSpPr>
            <p:cNvPr id="174128" name="Rectangle 48"/>
            <p:cNvSpPr>
              <a:spLocks noChangeArrowheads="1"/>
            </p:cNvSpPr>
            <p:nvPr/>
          </p:nvSpPr>
          <p:spPr bwMode="auto">
            <a:xfrm>
              <a:off x="4189" y="2755"/>
              <a:ext cx="194"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lang="en-AU" sz="2000" b="1" dirty="0"/>
                <a:t>4</a:t>
              </a:r>
            </a:p>
          </p:txBody>
        </p:sp>
        <p:sp>
          <p:nvSpPr>
            <p:cNvPr id="174129" name="Line 49"/>
            <p:cNvSpPr>
              <a:spLocks noChangeShapeType="1"/>
            </p:cNvSpPr>
            <p:nvPr/>
          </p:nvSpPr>
          <p:spPr bwMode="auto">
            <a:xfrm>
              <a:off x="1056" y="1920"/>
              <a:ext cx="9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74130" name="Rectangle 50"/>
            <p:cNvSpPr>
              <a:spLocks noChangeArrowheads="1"/>
            </p:cNvSpPr>
            <p:nvPr/>
          </p:nvSpPr>
          <p:spPr bwMode="auto">
            <a:xfrm>
              <a:off x="710" y="1766"/>
              <a:ext cx="354" cy="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lang="en-AU" sz="2400" b="1"/>
                <a:t>7.5</a:t>
              </a:r>
            </a:p>
          </p:txBody>
        </p:sp>
        <p:sp>
          <p:nvSpPr>
            <p:cNvPr id="174131" name="Rectangle 51"/>
            <p:cNvSpPr>
              <a:spLocks noChangeArrowheads="1"/>
            </p:cNvSpPr>
            <p:nvPr/>
          </p:nvSpPr>
          <p:spPr bwMode="auto">
            <a:xfrm>
              <a:off x="1780" y="1096"/>
              <a:ext cx="292" cy="268"/>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174132" name="Line 52"/>
            <p:cNvSpPr>
              <a:spLocks noChangeShapeType="1"/>
            </p:cNvSpPr>
            <p:nvPr/>
          </p:nvSpPr>
          <p:spPr bwMode="auto">
            <a:xfrm>
              <a:off x="1152" y="1344"/>
              <a:ext cx="628" cy="18"/>
            </a:xfrm>
            <a:prstGeom prst="line">
              <a:avLst/>
            </a:prstGeom>
            <a:noFill/>
            <a:ln w="127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74133" name="Rectangle 53"/>
            <p:cNvSpPr>
              <a:spLocks noChangeArrowheads="1"/>
            </p:cNvSpPr>
            <p:nvPr/>
          </p:nvSpPr>
          <p:spPr bwMode="auto">
            <a:xfrm>
              <a:off x="1785" y="1134"/>
              <a:ext cx="380"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pPr defTabSz="762000" eaLnBrk="0" hangingPunct="0"/>
              <a:r>
                <a:rPr lang="en-AU" sz="2000" b="1" dirty="0"/>
                <a:t>29</a:t>
              </a:r>
            </a:p>
          </p:txBody>
        </p:sp>
        <p:sp>
          <p:nvSpPr>
            <p:cNvPr id="174134" name="Rectangle 54"/>
            <p:cNvSpPr>
              <a:spLocks noChangeArrowheads="1"/>
            </p:cNvSpPr>
            <p:nvPr/>
          </p:nvSpPr>
          <p:spPr bwMode="auto">
            <a:xfrm>
              <a:off x="1380" y="3264"/>
              <a:ext cx="1109" cy="250"/>
            </a:xfrm>
            <a:prstGeom prst="rect">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defTabSz="762000" eaLnBrk="0" hangingPunct="0"/>
              <a:r>
                <a:rPr lang="en-AU" sz="2000" b="1" dirty="0">
                  <a:latin typeface="Times New Roman" panose="02020603050405020304" pitchFamily="18" charset="0"/>
                  <a:cs typeface="Times New Roman" panose="02020603050405020304" pitchFamily="18" charset="0"/>
                </a:rPr>
                <a:t>Too shallow</a:t>
              </a:r>
            </a:p>
          </p:txBody>
        </p:sp>
        <p:sp>
          <p:nvSpPr>
            <p:cNvPr id="174135" name="Rectangle 55"/>
            <p:cNvSpPr>
              <a:spLocks noChangeArrowheads="1"/>
            </p:cNvSpPr>
            <p:nvPr/>
          </p:nvSpPr>
          <p:spPr bwMode="auto">
            <a:xfrm>
              <a:off x="3876" y="3252"/>
              <a:ext cx="733" cy="250"/>
            </a:xfrm>
            <a:prstGeom prst="rect">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lang="en-AU" sz="2000" b="1" dirty="0">
                  <a:latin typeface="Times New Roman" panose="02020603050405020304" pitchFamily="18" charset="0"/>
                  <a:cs typeface="Times New Roman" panose="02020603050405020304" pitchFamily="18" charset="0"/>
                </a:rPr>
                <a:t>Too deep</a:t>
              </a:r>
            </a:p>
          </p:txBody>
        </p:sp>
      </p:grpSp>
      <p:sp>
        <p:nvSpPr>
          <p:cNvPr id="174138" name="Rectangle 58"/>
          <p:cNvSpPr>
            <a:spLocks noGrp="1" noChangeArrowheads="1"/>
          </p:cNvSpPr>
          <p:nvPr>
            <p:ph type="title"/>
          </p:nvPr>
        </p:nvSpPr>
        <p:spPr>
          <a:xfrm>
            <a:off x="685800" y="404813"/>
            <a:ext cx="7772400" cy="1143000"/>
          </a:xfrm>
        </p:spPr>
        <p:txBody>
          <a:bodyPr>
            <a:normAutofit/>
          </a:bodyPr>
          <a:lstStyle/>
          <a:p>
            <a:r>
              <a:rPr lang="en-AU" sz="2800" b="1" dirty="0" smtClean="0">
                <a:solidFill>
                  <a:schemeClr val="tx1"/>
                </a:solidFill>
              </a:rPr>
              <a:t>Effect of Sampling Depth on </a:t>
            </a:r>
            <a:r>
              <a:rPr lang="en-AU" sz="2800" b="1" dirty="0">
                <a:solidFill>
                  <a:schemeClr val="tx1"/>
                </a:solidFill>
              </a:rPr>
              <a:t>Olsen P (mg/kg)</a:t>
            </a:r>
          </a:p>
        </p:txBody>
      </p:sp>
      <p:sp>
        <p:nvSpPr>
          <p:cNvPr id="174141" name="Text Box 61"/>
          <p:cNvSpPr txBox="1">
            <a:spLocks noChangeArrowheads="1"/>
          </p:cNvSpPr>
          <p:nvPr/>
        </p:nvSpPr>
        <p:spPr bwMode="auto">
          <a:xfrm>
            <a:off x="3995738" y="6034088"/>
            <a:ext cx="16478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AU" sz="1200"/>
              <a:t>(source: A Brown, DPI)</a:t>
            </a:r>
          </a:p>
        </p:txBody>
      </p:sp>
    </p:spTree>
    <p:extLst>
      <p:ext uri="{BB962C8B-B14F-4D97-AF65-F5344CB8AC3E}">
        <p14:creationId xmlns:p14="http://schemas.microsoft.com/office/powerpoint/2010/main" val="1358379366"/>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lide Number Placeholder 3"/>
          <p:cNvSpPr>
            <a:spLocks noGrp="1"/>
          </p:cNvSpPr>
          <p:nvPr>
            <p:ph type="sldNum" sz="quarter" idx="12"/>
          </p:nvPr>
        </p:nvSpPr>
        <p:spPr/>
        <p:txBody>
          <a:bodyPr/>
          <a:lstStyle/>
          <a:p>
            <a:fld id="{0FE61F0D-6A54-46FF-B74D-C56DD8E899D6}" type="slidenum">
              <a:rPr lang="en-US"/>
              <a:pPr/>
              <a:t>24</a:t>
            </a:fld>
            <a:endParaRPr lang="en-US"/>
          </a:p>
        </p:txBody>
      </p:sp>
      <p:sp>
        <p:nvSpPr>
          <p:cNvPr id="16389" name="Rectangle 5"/>
          <p:cNvSpPr>
            <a:spLocks noGrp="1" noChangeArrowheads="1"/>
          </p:cNvSpPr>
          <p:nvPr>
            <p:ph type="title" idx="4294967295"/>
          </p:nvPr>
        </p:nvSpPr>
        <p:spPr>
          <a:xfrm>
            <a:off x="685800" y="198438"/>
            <a:ext cx="7772400" cy="1143000"/>
          </a:xfrm>
        </p:spPr>
        <p:txBody>
          <a:bodyPr/>
          <a:lstStyle/>
          <a:p>
            <a:r>
              <a:rPr lang="en-AU" sz="2800" b="1" dirty="0">
                <a:solidFill>
                  <a:schemeClr val="tx1"/>
                </a:solidFill>
              </a:rPr>
              <a:t>DEPTHS FOR CALIBRATED SOIL </a:t>
            </a:r>
            <a:r>
              <a:rPr lang="en-AU" sz="2800" b="1" dirty="0" smtClean="0">
                <a:solidFill>
                  <a:schemeClr val="tx1"/>
                </a:solidFill>
              </a:rPr>
              <a:t>TESTS FOR PASTURES AND FIELD CROPS</a:t>
            </a:r>
            <a:endParaRPr lang="en-US" sz="2800" b="1" dirty="0">
              <a:solidFill>
                <a:schemeClr val="tx1"/>
              </a:solidFill>
            </a:endParaRPr>
          </a:p>
        </p:txBody>
      </p:sp>
      <p:sp>
        <p:nvSpPr>
          <p:cNvPr id="16390" name="Text Box 6"/>
          <p:cNvSpPr txBox="1">
            <a:spLocks noChangeArrowheads="1"/>
          </p:cNvSpPr>
          <p:nvPr/>
        </p:nvSpPr>
        <p:spPr bwMode="auto">
          <a:xfrm>
            <a:off x="6156325" y="6092825"/>
            <a:ext cx="23399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AU" sz="1200"/>
              <a:t>(Adapted from Peverill </a:t>
            </a:r>
            <a:r>
              <a:rPr lang="en-AU" sz="1200" i="1"/>
              <a:t>et al</a:t>
            </a:r>
            <a:r>
              <a:rPr lang="en-AU" sz="1200"/>
              <a:t>. 1999)</a:t>
            </a:r>
            <a:endParaRPr lang="en-US" sz="1200"/>
          </a:p>
        </p:txBody>
      </p:sp>
      <p:graphicFrame>
        <p:nvGraphicFramePr>
          <p:cNvPr id="16461" name="Group 77"/>
          <p:cNvGraphicFramePr>
            <a:graphicFrameLocks noGrp="1"/>
          </p:cNvGraphicFramePr>
          <p:nvPr>
            <p:extLst>
              <p:ext uri="{D42A27DB-BD31-4B8C-83A1-F6EECF244321}">
                <p14:modId xmlns:p14="http://schemas.microsoft.com/office/powerpoint/2010/main" val="2393803694"/>
              </p:ext>
            </p:extLst>
          </p:nvPr>
        </p:nvGraphicFramePr>
        <p:xfrm>
          <a:off x="755650" y="1484313"/>
          <a:ext cx="6657521" cy="2809876"/>
        </p:xfrm>
        <a:graphic>
          <a:graphicData uri="http://schemas.openxmlformats.org/drawingml/2006/table">
            <a:tbl>
              <a:tblPr/>
              <a:tblGrid>
                <a:gridCol w="4116238"/>
                <a:gridCol w="2541283"/>
              </a:tblGrid>
              <a:tr h="7191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sz="2800" b="0" i="0" u="none" strike="noStrike" cap="none" normalizeH="0" baseline="0" dirty="0" smtClean="0">
                          <a:ln>
                            <a:noFill/>
                          </a:ln>
                          <a:solidFill>
                            <a:schemeClr val="tx1"/>
                          </a:solidFill>
                          <a:effectLst/>
                          <a:latin typeface="Times New Roman" pitchFamily="18" charset="0"/>
                          <a:cs typeface="Times New Roman" pitchFamily="18" charset="0"/>
                        </a:rPr>
                        <a:t>Situation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sz="2800" b="0" i="0" u="none" strike="noStrike" cap="none" normalizeH="0" baseline="0" dirty="0" smtClean="0">
                          <a:ln>
                            <a:noFill/>
                          </a:ln>
                          <a:solidFill>
                            <a:schemeClr val="tx1"/>
                          </a:solidFill>
                          <a:effectLst/>
                          <a:latin typeface="Times New Roman" pitchFamily="18" charset="0"/>
                          <a:cs typeface="Times New Roman" pitchFamily="18" charset="0"/>
                        </a:rPr>
                        <a:t>Depth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85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sz="2800" b="0" i="0" u="none" strike="noStrike" cap="none" normalizeH="0" baseline="0" dirty="0" smtClean="0">
                          <a:ln>
                            <a:noFill/>
                          </a:ln>
                          <a:solidFill>
                            <a:schemeClr val="tx1"/>
                          </a:solidFill>
                          <a:effectLst/>
                          <a:latin typeface="Times New Roman" pitchFamily="18" charset="0"/>
                          <a:cs typeface="Times New Roman" pitchFamily="18" charset="0"/>
                        </a:rPr>
                        <a:t>Surface soil for Olsen P, Colwell P and Total N in crops and pastures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sz="2800" b="0" i="0" u="none" strike="noStrike" cap="none" normalizeH="0" baseline="0" dirty="0" smtClean="0">
                          <a:ln>
                            <a:noFill/>
                          </a:ln>
                          <a:solidFill>
                            <a:schemeClr val="tx1"/>
                          </a:solidFill>
                          <a:effectLst/>
                          <a:latin typeface="Times New Roman" pitchFamily="18" charset="0"/>
                          <a:cs typeface="Times New Roman" pitchFamily="18" charset="0"/>
                        </a:rPr>
                        <a:t>0-10 cm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191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sz="2800" b="0" i="0" u="none" strike="noStrike" cap="none" normalizeH="0" baseline="0" dirty="0" smtClean="0">
                          <a:ln>
                            <a:noFill/>
                          </a:ln>
                          <a:solidFill>
                            <a:schemeClr val="tx1"/>
                          </a:solidFill>
                          <a:effectLst/>
                          <a:latin typeface="Times New Roman" pitchFamily="18" charset="0"/>
                          <a:cs typeface="Times New Roman" pitchFamily="18" charset="0"/>
                        </a:rPr>
                        <a:t>Deep N for crops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sz="2800" b="0" i="0" u="none" strike="noStrike" cap="none" normalizeH="0" baseline="0" dirty="0" smtClean="0">
                          <a:ln>
                            <a:noFill/>
                          </a:ln>
                          <a:solidFill>
                            <a:schemeClr val="tx1"/>
                          </a:solidFill>
                          <a:effectLst/>
                          <a:latin typeface="Times New Roman" pitchFamily="18" charset="0"/>
                          <a:cs typeface="Times New Roman" pitchFamily="18" charset="0"/>
                        </a:rPr>
                        <a:t>0-60 cm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85088868"/>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2"/>
          </p:nvPr>
        </p:nvSpPr>
        <p:spPr/>
        <p:txBody>
          <a:bodyPr/>
          <a:lstStyle/>
          <a:p>
            <a:fld id="{A16A3EDC-719F-47CD-A05D-C8FAF890E771}" type="slidenum">
              <a:rPr lang="en-US"/>
              <a:pPr/>
              <a:t>25</a:t>
            </a:fld>
            <a:endParaRPr lang="en-US"/>
          </a:p>
        </p:txBody>
      </p:sp>
      <p:pic>
        <p:nvPicPr>
          <p:cNvPr id="28674" name="Picture 2" descr="sampling with shovel b&amp;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5350" y="1600200"/>
            <a:ext cx="1339850" cy="2325688"/>
          </a:xfrm>
          <a:prstGeom prst="rect">
            <a:avLst/>
          </a:prstGeom>
          <a:noFill/>
          <a:extLst>
            <a:ext uri="{909E8E84-426E-40DD-AFC4-6F175D3DCCD1}">
              <a14:hiddenFill xmlns:a14="http://schemas.microsoft.com/office/drawing/2010/main">
                <a:solidFill>
                  <a:srgbClr val="FFFFFF"/>
                </a:solidFill>
              </a14:hiddenFill>
            </a:ext>
          </a:extLst>
        </p:spPr>
      </p:pic>
      <p:pic>
        <p:nvPicPr>
          <p:cNvPr id="28676" name="Picture 4" descr="hydraulic soil prob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275" y="2209800"/>
            <a:ext cx="2225675" cy="2659063"/>
          </a:xfrm>
          <a:prstGeom prst="rect">
            <a:avLst/>
          </a:prstGeom>
          <a:noFill/>
          <a:extLst>
            <a:ext uri="{909E8E84-426E-40DD-AFC4-6F175D3DCCD1}">
              <a14:hiddenFill xmlns:a14="http://schemas.microsoft.com/office/drawing/2010/main">
                <a:solidFill>
                  <a:srgbClr val="FFFFFF"/>
                </a:solidFill>
              </a14:hiddenFill>
            </a:ext>
          </a:extLst>
        </p:spPr>
      </p:pic>
      <p:pic>
        <p:nvPicPr>
          <p:cNvPr id="28677" name="Picture 5" descr="manual soil samplig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24188" y="1676400"/>
            <a:ext cx="1938337" cy="2892425"/>
          </a:xfrm>
          <a:prstGeom prst="rect">
            <a:avLst/>
          </a:prstGeom>
          <a:noFill/>
          <a:extLst>
            <a:ext uri="{909E8E84-426E-40DD-AFC4-6F175D3DCCD1}">
              <a14:hiddenFill xmlns:a14="http://schemas.microsoft.com/office/drawing/2010/main">
                <a:solidFill>
                  <a:srgbClr val="FFFFFF"/>
                </a:solidFill>
              </a14:hiddenFill>
            </a:ext>
          </a:extLst>
        </p:spPr>
      </p:pic>
      <p:pic>
        <p:nvPicPr>
          <p:cNvPr id="28678" name="Picture 6" descr="soil sampling implement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1138" y="5181600"/>
            <a:ext cx="2684462" cy="965200"/>
          </a:xfrm>
          <a:prstGeom prst="rect">
            <a:avLst/>
          </a:prstGeom>
          <a:noFill/>
          <a:extLst>
            <a:ext uri="{909E8E84-426E-40DD-AFC4-6F175D3DCCD1}">
              <a14:hiddenFill xmlns:a14="http://schemas.microsoft.com/office/drawing/2010/main">
                <a:solidFill>
                  <a:srgbClr val="FFFFFF"/>
                </a:solidFill>
              </a14:hiddenFill>
            </a:ext>
          </a:extLst>
        </p:spPr>
      </p:pic>
      <p:pic>
        <p:nvPicPr>
          <p:cNvPr id="28679" name="Picture 7" descr="SoilsAug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75263" y="2895600"/>
            <a:ext cx="2162175" cy="3400425"/>
          </a:xfrm>
          <a:prstGeom prst="rect">
            <a:avLst/>
          </a:prstGeom>
          <a:noFill/>
          <a:extLst>
            <a:ext uri="{909E8E84-426E-40DD-AFC4-6F175D3DCCD1}">
              <a14:hiddenFill xmlns:a14="http://schemas.microsoft.com/office/drawing/2010/main">
                <a:solidFill>
                  <a:srgbClr val="FFFFFF"/>
                </a:solidFill>
              </a14:hiddenFill>
            </a:ext>
          </a:extLst>
        </p:spPr>
      </p:pic>
      <p:pic>
        <p:nvPicPr>
          <p:cNvPr id="28680" name="Picture 8" descr="soiltes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24188" y="4495800"/>
            <a:ext cx="2462212" cy="1774825"/>
          </a:xfrm>
          <a:prstGeom prst="rect">
            <a:avLst/>
          </a:prstGeom>
          <a:noFill/>
          <a:extLst>
            <a:ext uri="{909E8E84-426E-40DD-AFC4-6F175D3DCCD1}">
              <a14:hiddenFill xmlns:a14="http://schemas.microsoft.com/office/drawing/2010/main">
                <a:solidFill>
                  <a:srgbClr val="FFFFFF"/>
                </a:solidFill>
              </a14:hiddenFill>
            </a:ext>
          </a:extLst>
        </p:spPr>
      </p:pic>
      <p:sp>
        <p:nvSpPr>
          <p:cNvPr id="28681" name="Rectangle 9"/>
          <p:cNvSpPr>
            <a:spLocks noGrp="1" noChangeArrowheads="1"/>
          </p:cNvSpPr>
          <p:nvPr>
            <p:ph type="title" idx="4294967295"/>
          </p:nvPr>
        </p:nvSpPr>
        <p:spPr>
          <a:xfrm>
            <a:off x="609600" y="152400"/>
            <a:ext cx="7772400" cy="1143000"/>
          </a:xfrm>
        </p:spPr>
        <p:txBody>
          <a:bodyPr/>
          <a:lstStyle/>
          <a:p>
            <a:r>
              <a:rPr lang="en-AU" sz="3600" b="1">
                <a:solidFill>
                  <a:schemeClr val="tx1"/>
                </a:solidFill>
              </a:rPr>
              <a:t>SAMPLING TOOLS</a:t>
            </a:r>
            <a:endParaRPr lang="en-US" sz="3600"/>
          </a:p>
        </p:txBody>
      </p:sp>
    </p:spTree>
    <p:extLst>
      <p:ext uri="{BB962C8B-B14F-4D97-AF65-F5344CB8AC3E}">
        <p14:creationId xmlns:p14="http://schemas.microsoft.com/office/powerpoint/2010/main" val="2263583916"/>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Other tools</a:t>
            </a:r>
            <a:endParaRPr lang="en-AU" dirty="0"/>
          </a:p>
        </p:txBody>
      </p:sp>
      <p:sp>
        <p:nvSpPr>
          <p:cNvPr id="3" name="Content Placeholder 2"/>
          <p:cNvSpPr>
            <a:spLocks noGrp="1"/>
          </p:cNvSpPr>
          <p:nvPr>
            <p:ph idx="1"/>
          </p:nvPr>
        </p:nvSpPr>
        <p:spPr/>
        <p:txBody>
          <a:bodyPr/>
          <a:lstStyle/>
          <a:p>
            <a:r>
              <a:rPr lang="en-AU" dirty="0" smtClean="0"/>
              <a:t>GPS (download it as soon as you get home)</a:t>
            </a:r>
          </a:p>
          <a:p>
            <a:r>
              <a:rPr lang="en-AU" dirty="0" smtClean="0"/>
              <a:t>Field sheet (photo-copy it as soon as you get home)</a:t>
            </a:r>
            <a:endParaRPr lang="en-AU" dirty="0"/>
          </a:p>
          <a:p>
            <a:r>
              <a:rPr lang="en-AU" dirty="0" smtClean="0"/>
              <a:t>Bucket</a:t>
            </a:r>
          </a:p>
          <a:p>
            <a:r>
              <a:rPr lang="en-AU" dirty="0" smtClean="0"/>
              <a:t>Screw-driver</a:t>
            </a:r>
          </a:p>
          <a:p>
            <a:r>
              <a:rPr lang="en-AU" dirty="0" smtClean="0"/>
              <a:t>Pen or Pencil</a:t>
            </a:r>
          </a:p>
        </p:txBody>
      </p:sp>
    </p:spTree>
    <p:extLst>
      <p:ext uri="{BB962C8B-B14F-4D97-AF65-F5344CB8AC3E}">
        <p14:creationId xmlns:p14="http://schemas.microsoft.com/office/powerpoint/2010/main" val="41986906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4294967295"/>
          </p:nvPr>
        </p:nvSpPr>
        <p:spPr>
          <a:xfrm>
            <a:off x="6553200" y="6245225"/>
            <a:ext cx="2133600" cy="476250"/>
          </a:xfrm>
          <a:prstGeom prst="rect">
            <a:avLst/>
          </a:prstGeom>
        </p:spPr>
        <p:txBody>
          <a:bodyPr/>
          <a:lstStyle/>
          <a:p>
            <a:fld id="{B8A3C0DB-EDB3-4077-BF8F-B63EFD2A809D}" type="slidenum">
              <a:rPr lang="en-US"/>
              <a:pPr/>
              <a:t>27</a:t>
            </a:fld>
            <a:endParaRPr lang="en-US"/>
          </a:p>
        </p:txBody>
      </p:sp>
      <p:sp>
        <p:nvSpPr>
          <p:cNvPr id="30723" name="Rectangle 3"/>
          <p:cNvSpPr>
            <a:spLocks noGrp="1" noChangeArrowheads="1"/>
          </p:cNvSpPr>
          <p:nvPr>
            <p:ph type="title"/>
          </p:nvPr>
        </p:nvSpPr>
        <p:spPr/>
        <p:txBody>
          <a:bodyPr/>
          <a:lstStyle/>
          <a:p>
            <a:r>
              <a:rPr lang="en-AU" b="1" dirty="0"/>
              <a:t>SAMPLE HYGIENE</a:t>
            </a:r>
            <a:endParaRPr lang="en-US" dirty="0"/>
          </a:p>
        </p:txBody>
      </p:sp>
      <p:sp>
        <p:nvSpPr>
          <p:cNvPr id="30724" name="Rectangle 4"/>
          <p:cNvSpPr>
            <a:spLocks noGrp="1" noChangeArrowheads="1"/>
          </p:cNvSpPr>
          <p:nvPr>
            <p:ph type="body" idx="1"/>
          </p:nvPr>
        </p:nvSpPr>
        <p:spPr/>
        <p:txBody>
          <a:bodyPr/>
          <a:lstStyle/>
          <a:p>
            <a:pPr>
              <a:tabLst>
                <a:tab pos="6103938" algn="l"/>
              </a:tabLst>
            </a:pPr>
            <a:r>
              <a:rPr lang="en-AU" dirty="0"/>
              <a:t>Sampling equipment </a:t>
            </a:r>
          </a:p>
          <a:p>
            <a:pPr>
              <a:tabLst>
                <a:tab pos="6103938" algn="l"/>
              </a:tabLst>
            </a:pPr>
            <a:r>
              <a:rPr lang="en-AU" dirty="0" smtClean="0"/>
              <a:t>Bags, buckets, bins and the ute</a:t>
            </a:r>
            <a:endParaRPr lang="en-AU" dirty="0"/>
          </a:p>
          <a:p>
            <a:pPr>
              <a:tabLst>
                <a:tab pos="6103938" algn="l"/>
              </a:tabLst>
            </a:pPr>
            <a:r>
              <a:rPr lang="en-AU" dirty="0"/>
              <a:t>Hands</a:t>
            </a:r>
          </a:p>
          <a:p>
            <a:pPr>
              <a:tabLst>
                <a:tab pos="6103938" algn="l"/>
              </a:tabLst>
            </a:pPr>
            <a:r>
              <a:rPr lang="en-AU" dirty="0"/>
              <a:t>Most common problems </a:t>
            </a:r>
            <a:r>
              <a:rPr lang="en-AU" dirty="0" smtClean="0"/>
              <a:t>: </a:t>
            </a:r>
          </a:p>
          <a:p>
            <a:pPr lvl="1">
              <a:tabLst>
                <a:tab pos="6103938" algn="l"/>
              </a:tabLst>
            </a:pPr>
            <a:r>
              <a:rPr lang="en-AU" dirty="0" smtClean="0"/>
              <a:t>Dust </a:t>
            </a:r>
            <a:r>
              <a:rPr lang="en-AU" dirty="0"/>
              <a:t>on utes, sample bags, hands and tools </a:t>
            </a:r>
          </a:p>
          <a:p>
            <a:pPr lvl="1">
              <a:tabLst>
                <a:tab pos="6103938" algn="l"/>
              </a:tabLst>
            </a:pPr>
            <a:r>
              <a:rPr lang="en-AU" dirty="0" smtClean="0"/>
              <a:t>SOC %, trace elements, lime, gypsum &amp; fertiliser </a:t>
            </a:r>
          </a:p>
        </p:txBody>
      </p:sp>
    </p:spTree>
    <p:extLst>
      <p:ext uri="{BB962C8B-B14F-4D97-AF65-F5344CB8AC3E}">
        <p14:creationId xmlns:p14="http://schemas.microsoft.com/office/powerpoint/2010/main" val="868095816"/>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4294967295"/>
          </p:nvPr>
        </p:nvSpPr>
        <p:spPr>
          <a:xfrm>
            <a:off x="6553200" y="6245225"/>
            <a:ext cx="2133600" cy="476250"/>
          </a:xfrm>
          <a:prstGeom prst="rect">
            <a:avLst/>
          </a:prstGeom>
        </p:spPr>
        <p:txBody>
          <a:bodyPr/>
          <a:lstStyle/>
          <a:p>
            <a:fld id="{B8A3C0DB-EDB3-4077-BF8F-B63EFD2A809D}" type="slidenum">
              <a:rPr lang="en-US"/>
              <a:pPr/>
              <a:t>28</a:t>
            </a:fld>
            <a:endParaRPr lang="en-US"/>
          </a:p>
        </p:txBody>
      </p:sp>
      <p:sp>
        <p:nvSpPr>
          <p:cNvPr id="30723" name="Rectangle 3"/>
          <p:cNvSpPr>
            <a:spLocks noGrp="1" noChangeArrowheads="1"/>
          </p:cNvSpPr>
          <p:nvPr>
            <p:ph type="title"/>
          </p:nvPr>
        </p:nvSpPr>
        <p:spPr/>
        <p:txBody>
          <a:bodyPr/>
          <a:lstStyle/>
          <a:p>
            <a:r>
              <a:rPr lang="en-AU" sz="3600" b="1">
                <a:solidFill>
                  <a:schemeClr val="tx1"/>
                </a:solidFill>
              </a:rPr>
              <a:t>SAMPLE STORAGE</a:t>
            </a:r>
            <a:endParaRPr lang="en-US"/>
          </a:p>
        </p:txBody>
      </p:sp>
      <p:sp>
        <p:nvSpPr>
          <p:cNvPr id="30724" name="Rectangle 4"/>
          <p:cNvSpPr>
            <a:spLocks noGrp="1" noChangeArrowheads="1"/>
          </p:cNvSpPr>
          <p:nvPr>
            <p:ph type="body" idx="1"/>
          </p:nvPr>
        </p:nvSpPr>
        <p:spPr/>
        <p:txBody>
          <a:bodyPr/>
          <a:lstStyle/>
          <a:p>
            <a:pPr>
              <a:tabLst>
                <a:tab pos="6103938" algn="l"/>
              </a:tabLst>
            </a:pPr>
            <a:r>
              <a:rPr lang="en-AU"/>
              <a:t>In field - esky with cooler bricks</a:t>
            </a:r>
          </a:p>
          <a:p>
            <a:pPr>
              <a:tabLst>
                <a:tab pos="6103938" algn="l"/>
              </a:tabLst>
            </a:pPr>
            <a:r>
              <a:rPr lang="en-AU"/>
              <a:t>Short term ( 24 - 48 hours) - cool to about 4°C</a:t>
            </a:r>
          </a:p>
          <a:p>
            <a:pPr>
              <a:tabLst>
                <a:tab pos="6103938" algn="l"/>
              </a:tabLst>
            </a:pPr>
            <a:r>
              <a:rPr lang="en-AU"/>
              <a:t>Long term (48 hours - months) 	- dry</a:t>
            </a:r>
          </a:p>
          <a:p>
            <a:pPr>
              <a:buFontTx/>
              <a:buNone/>
              <a:tabLst>
                <a:tab pos="6103938" algn="l"/>
              </a:tabLst>
            </a:pPr>
            <a:r>
              <a:rPr lang="en-AU"/>
              <a:t>		- freeze</a:t>
            </a:r>
          </a:p>
          <a:p>
            <a:pPr>
              <a:tabLst>
                <a:tab pos="6103938" algn="l"/>
              </a:tabLst>
            </a:pPr>
            <a:endParaRPr lang="en-AU"/>
          </a:p>
        </p:txBody>
      </p:sp>
    </p:spTree>
    <p:extLst>
      <p:ext uri="{BB962C8B-B14F-4D97-AF65-F5344CB8AC3E}">
        <p14:creationId xmlns:p14="http://schemas.microsoft.com/office/powerpoint/2010/main" val="1987880596"/>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type="title"/>
          </p:nvPr>
        </p:nvSpPr>
        <p:spPr/>
        <p:txBody>
          <a:bodyPr/>
          <a:lstStyle/>
          <a:p>
            <a:r>
              <a:rPr lang="en-AU" sz="3600" b="1" dirty="0" smtClean="0"/>
              <a:t>Sample Transport</a:t>
            </a:r>
            <a:endParaRPr lang="en-US" dirty="0"/>
          </a:p>
        </p:txBody>
      </p:sp>
      <p:sp>
        <p:nvSpPr>
          <p:cNvPr id="32772" name="Rectangle 4"/>
          <p:cNvSpPr>
            <a:spLocks noGrp="1" noChangeArrowheads="1"/>
          </p:cNvSpPr>
          <p:nvPr>
            <p:ph idx="1"/>
          </p:nvPr>
        </p:nvSpPr>
        <p:spPr/>
        <p:txBody>
          <a:bodyPr/>
          <a:lstStyle/>
          <a:p>
            <a:r>
              <a:rPr lang="en-AU" dirty="0" smtClean="0"/>
              <a:t>Deliver it yourself or by </a:t>
            </a:r>
            <a:r>
              <a:rPr lang="en-AU" dirty="0"/>
              <a:t>reliable courier or </a:t>
            </a:r>
            <a:r>
              <a:rPr lang="en-AU" dirty="0" smtClean="0"/>
              <a:t>mail </a:t>
            </a:r>
            <a:endParaRPr lang="en-AU" dirty="0"/>
          </a:p>
          <a:p>
            <a:r>
              <a:rPr lang="en-AU" dirty="0"/>
              <a:t>Sample delivery to lab in 48 </a:t>
            </a:r>
            <a:r>
              <a:rPr lang="en-AU" dirty="0" smtClean="0"/>
              <a:t>hours preferred</a:t>
            </a:r>
            <a:endParaRPr lang="en-AU" dirty="0"/>
          </a:p>
          <a:p>
            <a:r>
              <a:rPr lang="en-AU" dirty="0"/>
              <a:t>Time dispatch </a:t>
            </a:r>
            <a:r>
              <a:rPr lang="en-AU" dirty="0" smtClean="0"/>
              <a:t>so that the samples </a:t>
            </a:r>
            <a:r>
              <a:rPr lang="en-AU" dirty="0"/>
              <a:t>are not in </a:t>
            </a:r>
            <a:r>
              <a:rPr lang="en-AU" dirty="0" smtClean="0"/>
              <a:t>transit over weekends or holidays</a:t>
            </a:r>
            <a:endParaRPr lang="en-AU" dirty="0"/>
          </a:p>
        </p:txBody>
      </p:sp>
      <p:sp>
        <p:nvSpPr>
          <p:cNvPr id="4" name="Slide Number Placeholder 5"/>
          <p:cNvSpPr>
            <a:spLocks noGrp="1"/>
          </p:cNvSpPr>
          <p:nvPr>
            <p:ph type="sldNum" sz="quarter" idx="4294967295"/>
          </p:nvPr>
        </p:nvSpPr>
        <p:spPr>
          <a:xfrm>
            <a:off x="7010400" y="6245225"/>
            <a:ext cx="2133600" cy="476250"/>
          </a:xfrm>
          <a:prstGeom prst="rect">
            <a:avLst/>
          </a:prstGeom>
        </p:spPr>
        <p:txBody>
          <a:bodyPr/>
          <a:lstStyle/>
          <a:p>
            <a:fld id="{8179C32C-2E74-4903-931A-049CBD33A9AD}" type="slidenum">
              <a:rPr lang="en-US"/>
              <a:pPr/>
              <a:t>29</a:t>
            </a:fld>
            <a:endParaRPr lang="en-US"/>
          </a:p>
        </p:txBody>
      </p:sp>
    </p:spTree>
    <p:extLst>
      <p:ext uri="{BB962C8B-B14F-4D97-AF65-F5344CB8AC3E}">
        <p14:creationId xmlns:p14="http://schemas.microsoft.com/office/powerpoint/2010/main" val="1265746007"/>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2"/>
          <p:cNvSpPr>
            <a:spLocks noGrp="1" noChangeArrowheads="1"/>
          </p:cNvSpPr>
          <p:nvPr>
            <p:ph type="title"/>
          </p:nvPr>
        </p:nvSpPr>
        <p:spPr/>
        <p:txBody>
          <a:bodyPr>
            <a:normAutofit fontScale="90000"/>
          </a:bodyPr>
          <a:lstStyle/>
          <a:p>
            <a:r>
              <a:rPr lang="en-AU" sz="3600" b="1" dirty="0"/>
              <a:t>WHAT </a:t>
            </a:r>
            <a:r>
              <a:rPr lang="en-AU" sz="3600" b="1" dirty="0" smtClean="0"/>
              <a:t>I </a:t>
            </a:r>
            <a:r>
              <a:rPr lang="en-AU" sz="3600" b="1" dirty="0"/>
              <a:t>WANT </a:t>
            </a:r>
            <a:r>
              <a:rPr lang="en-AU" sz="3600" b="1" dirty="0" smtClean="0"/>
              <a:t>AT THE END OF TODAY</a:t>
            </a:r>
            <a:r>
              <a:rPr lang="en-AU" sz="3600" b="1" dirty="0"/>
              <a:t>?</a:t>
            </a:r>
            <a:endParaRPr lang="en-US" sz="3600" b="1" dirty="0"/>
          </a:p>
        </p:txBody>
      </p:sp>
      <p:sp>
        <p:nvSpPr>
          <p:cNvPr id="2" name="Content Placeholder 1"/>
          <p:cNvSpPr>
            <a:spLocks noGrp="1"/>
          </p:cNvSpPr>
          <p:nvPr>
            <p:ph idx="1"/>
          </p:nvPr>
        </p:nvSpPr>
        <p:spPr/>
        <p:txBody>
          <a:bodyPr/>
          <a:lstStyle/>
          <a:p>
            <a:r>
              <a:rPr lang="en-AU" sz="3200" dirty="0" smtClean="0"/>
              <a:t>Every one is on the same page</a:t>
            </a:r>
          </a:p>
          <a:p>
            <a:r>
              <a:rPr lang="en-AU" sz="3200" dirty="0" smtClean="0"/>
              <a:t>Understand </a:t>
            </a:r>
            <a:r>
              <a:rPr lang="en-AU" sz="3200" dirty="0"/>
              <a:t>why we are doing what we are </a:t>
            </a:r>
            <a:r>
              <a:rPr lang="en-AU" sz="3200" dirty="0" smtClean="0"/>
              <a:t>doing</a:t>
            </a:r>
          </a:p>
          <a:p>
            <a:r>
              <a:rPr lang="en-AU" sz="3200" dirty="0" smtClean="0"/>
              <a:t>Know how to deliver a credible sample with correct documentation</a:t>
            </a:r>
            <a:endParaRPr lang="en-AU" sz="3200" dirty="0"/>
          </a:p>
          <a:p>
            <a:endParaRPr lang="en-AU" dirty="0"/>
          </a:p>
        </p:txBody>
      </p:sp>
      <p:sp>
        <p:nvSpPr>
          <p:cNvPr id="4" name="Slide Number Placeholder 4"/>
          <p:cNvSpPr>
            <a:spLocks noGrp="1"/>
          </p:cNvSpPr>
          <p:nvPr>
            <p:ph type="sldNum" sz="quarter" idx="4294967295"/>
          </p:nvPr>
        </p:nvSpPr>
        <p:spPr>
          <a:xfrm>
            <a:off x="6553200" y="6245225"/>
            <a:ext cx="2133600" cy="476250"/>
          </a:xfrm>
          <a:prstGeom prst="rect">
            <a:avLst/>
          </a:prstGeom>
        </p:spPr>
        <p:txBody>
          <a:bodyPr/>
          <a:lstStyle/>
          <a:p>
            <a:fld id="{F100959B-67CA-4CB3-8D27-B4F4B23EA135}" type="slidenum">
              <a:rPr lang="en-US"/>
              <a:pPr/>
              <a:t>3</a:t>
            </a:fld>
            <a:endParaRPr lang="en-US"/>
          </a:p>
        </p:txBody>
      </p:sp>
    </p:spTree>
    <p:extLst>
      <p:ext uri="{BB962C8B-B14F-4D97-AF65-F5344CB8AC3E}">
        <p14:creationId xmlns:p14="http://schemas.microsoft.com/office/powerpoint/2010/main" val="3430347334"/>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4294967295"/>
          </p:nvPr>
        </p:nvSpPr>
        <p:spPr>
          <a:xfrm>
            <a:off x="6553200" y="6245225"/>
            <a:ext cx="2133600" cy="476250"/>
          </a:xfrm>
          <a:prstGeom prst="rect">
            <a:avLst/>
          </a:prstGeom>
        </p:spPr>
        <p:txBody>
          <a:bodyPr/>
          <a:lstStyle/>
          <a:p>
            <a:fld id="{FF468642-AE5A-42FF-80C3-B6D28B948986}" type="slidenum">
              <a:rPr lang="en-US"/>
              <a:pPr/>
              <a:t>30</a:t>
            </a:fld>
            <a:endParaRPr lang="en-US"/>
          </a:p>
        </p:txBody>
      </p:sp>
      <p:sp>
        <p:nvSpPr>
          <p:cNvPr id="362498" name="Rectangle 2"/>
          <p:cNvSpPr>
            <a:spLocks noGrp="1" noChangeArrowheads="1"/>
          </p:cNvSpPr>
          <p:nvPr>
            <p:ph type="title"/>
          </p:nvPr>
        </p:nvSpPr>
        <p:spPr>
          <a:xfrm>
            <a:off x="685800" y="404813"/>
            <a:ext cx="7772400" cy="1143000"/>
          </a:xfrm>
        </p:spPr>
        <p:txBody>
          <a:bodyPr/>
          <a:lstStyle/>
          <a:p>
            <a:r>
              <a:rPr lang="en-AU" sz="3600" b="1" dirty="0" smtClean="0"/>
              <a:t>Quarantine</a:t>
            </a:r>
            <a:endParaRPr lang="en-AU" sz="3600" b="1" dirty="0"/>
          </a:p>
        </p:txBody>
      </p:sp>
      <p:sp>
        <p:nvSpPr>
          <p:cNvPr id="362499" name="Rectangle 3"/>
          <p:cNvSpPr>
            <a:spLocks noGrp="1" noChangeArrowheads="1"/>
          </p:cNvSpPr>
          <p:nvPr>
            <p:ph type="body" idx="1"/>
          </p:nvPr>
        </p:nvSpPr>
        <p:spPr>
          <a:xfrm>
            <a:off x="685800" y="1981200"/>
            <a:ext cx="7772400" cy="1808163"/>
          </a:xfrm>
        </p:spPr>
        <p:txBody>
          <a:bodyPr/>
          <a:lstStyle/>
          <a:p>
            <a:r>
              <a:rPr lang="en-AU"/>
              <a:t>Don’t send nasties</a:t>
            </a:r>
          </a:p>
          <a:p>
            <a:r>
              <a:rPr lang="en-AU"/>
              <a:t>Quarantine</a:t>
            </a:r>
          </a:p>
          <a:p>
            <a:endParaRPr lang="en-AU"/>
          </a:p>
        </p:txBody>
      </p:sp>
    </p:spTree>
    <p:extLst>
      <p:ext uri="{BB962C8B-B14F-4D97-AF65-F5344CB8AC3E}">
        <p14:creationId xmlns:p14="http://schemas.microsoft.com/office/powerpoint/2010/main" val="21700444"/>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3600" dirty="0" smtClean="0"/>
              <a:t>Exercise</a:t>
            </a:r>
            <a:endParaRPr lang="en-AU" sz="3600" dirty="0"/>
          </a:p>
        </p:txBody>
      </p:sp>
    </p:spTree>
    <p:extLst>
      <p:ext uri="{BB962C8B-B14F-4D97-AF65-F5344CB8AC3E}">
        <p14:creationId xmlns:p14="http://schemas.microsoft.com/office/powerpoint/2010/main" val="221802084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Bengworden</a:t>
            </a:r>
            <a:endParaRPr lang="en-AU"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5735" y="1629320"/>
            <a:ext cx="6712531" cy="4680000"/>
          </a:xfrm>
        </p:spPr>
      </p:pic>
      <p:sp>
        <p:nvSpPr>
          <p:cNvPr id="3" name="Slide Number Placeholder 4"/>
          <p:cNvSpPr>
            <a:spLocks noGrp="1"/>
          </p:cNvSpPr>
          <p:nvPr>
            <p:ph type="sldNum" sz="quarter" idx="4294967295"/>
          </p:nvPr>
        </p:nvSpPr>
        <p:spPr>
          <a:xfrm>
            <a:off x="6553200" y="6245225"/>
            <a:ext cx="2133600" cy="476250"/>
          </a:xfrm>
          <a:prstGeom prst="rect">
            <a:avLst/>
          </a:prstGeom>
        </p:spPr>
        <p:txBody>
          <a:bodyPr/>
          <a:lstStyle/>
          <a:p>
            <a:fld id="{0D8B3286-01E6-49F5-8705-DA23B853389B}" type="slidenum">
              <a:rPr lang="en-US"/>
              <a:pPr/>
              <a:t>32</a:t>
            </a:fld>
            <a:endParaRPr lang="en-US"/>
          </a:p>
        </p:txBody>
      </p:sp>
    </p:spTree>
    <p:extLst>
      <p:ext uri="{BB962C8B-B14F-4D97-AF65-F5344CB8AC3E}">
        <p14:creationId xmlns:p14="http://schemas.microsoft.com/office/powerpoint/2010/main" val="25992655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dirty="0" smtClean="0"/>
              <a:t>Bendoc</a:t>
            </a:r>
            <a:endParaRPr lang="en-AU"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43432" y="1484783"/>
            <a:ext cx="6712531" cy="4680000"/>
          </a:xfrm>
        </p:spPr>
      </p:pic>
      <p:sp>
        <p:nvSpPr>
          <p:cNvPr id="3" name="Slide Number Placeholder 4"/>
          <p:cNvSpPr>
            <a:spLocks noGrp="1"/>
          </p:cNvSpPr>
          <p:nvPr>
            <p:ph type="sldNum" sz="quarter" idx="4294967295"/>
          </p:nvPr>
        </p:nvSpPr>
        <p:spPr>
          <a:xfrm>
            <a:off x="6553200" y="6245225"/>
            <a:ext cx="2133600" cy="476250"/>
          </a:xfrm>
          <a:prstGeom prst="rect">
            <a:avLst/>
          </a:prstGeom>
        </p:spPr>
        <p:txBody>
          <a:bodyPr/>
          <a:lstStyle/>
          <a:p>
            <a:fld id="{3A5A7AF9-109B-43A6-973B-DCDD7BC23C23}" type="slidenum">
              <a:rPr lang="en-US"/>
              <a:pPr/>
              <a:t>33</a:t>
            </a:fld>
            <a:endParaRPr lang="en-US"/>
          </a:p>
        </p:txBody>
      </p:sp>
    </p:spTree>
    <p:extLst>
      <p:ext uri="{BB962C8B-B14F-4D97-AF65-F5344CB8AC3E}">
        <p14:creationId xmlns:p14="http://schemas.microsoft.com/office/powerpoint/2010/main" val="410086993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dirty="0" smtClean="0"/>
              <a:t>Wallagaraugh</a:t>
            </a:r>
            <a:endParaRPr lang="en-AU" dirty="0"/>
          </a:p>
        </p:txBody>
      </p:sp>
      <p:sp>
        <p:nvSpPr>
          <p:cNvPr id="3" name="Slide Number Placeholder 4"/>
          <p:cNvSpPr>
            <a:spLocks noGrp="1"/>
          </p:cNvSpPr>
          <p:nvPr>
            <p:ph type="sldNum" sz="quarter" idx="4294967295"/>
          </p:nvPr>
        </p:nvSpPr>
        <p:spPr>
          <a:xfrm>
            <a:off x="6553200" y="6245225"/>
            <a:ext cx="2133600" cy="476250"/>
          </a:xfrm>
          <a:prstGeom prst="rect">
            <a:avLst/>
          </a:prstGeom>
        </p:spPr>
        <p:txBody>
          <a:bodyPr/>
          <a:lstStyle/>
          <a:p>
            <a:fld id="{3A5A7AF9-109B-43A6-973B-DCDD7BC23C23}" type="slidenum">
              <a:rPr lang="en-US"/>
              <a:pPr/>
              <a:t>34</a:t>
            </a:fld>
            <a:endParaRPr lang="en-US"/>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5735" y="1418854"/>
            <a:ext cx="6712530" cy="4680000"/>
          </a:xfrm>
        </p:spPr>
      </p:pic>
      <p:sp>
        <p:nvSpPr>
          <p:cNvPr id="7" name="4-Point Star 6"/>
          <p:cNvSpPr/>
          <p:nvPr/>
        </p:nvSpPr>
        <p:spPr>
          <a:xfrm>
            <a:off x="2987824" y="3455289"/>
            <a:ext cx="45719" cy="45719"/>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4-Point Star 7"/>
          <p:cNvSpPr/>
          <p:nvPr/>
        </p:nvSpPr>
        <p:spPr>
          <a:xfrm>
            <a:off x="5822425" y="4319385"/>
            <a:ext cx="45719" cy="45719"/>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69138212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4"/>
          <p:cNvSpPr>
            <a:spLocks noGrp="1"/>
          </p:cNvSpPr>
          <p:nvPr>
            <p:ph type="sldNum" sz="quarter" idx="12"/>
          </p:nvPr>
        </p:nvSpPr>
        <p:spPr/>
        <p:txBody>
          <a:bodyPr/>
          <a:lstStyle/>
          <a:p>
            <a:fld id="{4F9C8EDE-86A6-4EA7-9D72-F1EFACD9814C}" type="slidenum">
              <a:rPr lang="en-US"/>
              <a:pPr/>
              <a:t>35</a:t>
            </a:fld>
            <a:endParaRPr lang="en-US"/>
          </a:p>
        </p:txBody>
      </p:sp>
      <p:sp>
        <p:nvSpPr>
          <p:cNvPr id="121858" name="Rectangle 2"/>
          <p:cNvSpPr>
            <a:spLocks noGrp="1" noChangeArrowheads="1"/>
          </p:cNvSpPr>
          <p:nvPr>
            <p:ph type="title"/>
          </p:nvPr>
        </p:nvSpPr>
        <p:spPr>
          <a:xfrm>
            <a:off x="684213" y="2565400"/>
            <a:ext cx="7772400" cy="1143000"/>
          </a:xfrm>
        </p:spPr>
        <p:txBody>
          <a:bodyPr/>
          <a:lstStyle/>
          <a:p>
            <a:r>
              <a:rPr lang="en-AU" b="1"/>
              <a:t>CLOSE</a:t>
            </a:r>
            <a:endParaRPr lang="en-US" b="1"/>
          </a:p>
        </p:txBody>
      </p:sp>
    </p:spTree>
    <p:extLst>
      <p:ext uri="{BB962C8B-B14F-4D97-AF65-F5344CB8AC3E}">
        <p14:creationId xmlns:p14="http://schemas.microsoft.com/office/powerpoint/2010/main" val="2200262635"/>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4294967295"/>
          </p:nvPr>
        </p:nvSpPr>
        <p:spPr>
          <a:xfrm>
            <a:off x="6553200" y="6245225"/>
            <a:ext cx="2133600" cy="476250"/>
          </a:xfrm>
          <a:prstGeom prst="rect">
            <a:avLst/>
          </a:prstGeom>
        </p:spPr>
        <p:txBody>
          <a:bodyPr/>
          <a:lstStyle/>
          <a:p>
            <a:fld id="{45A14772-5A28-4A28-9B55-16F1C7426331}" type="slidenum">
              <a:rPr lang="en-US"/>
              <a:pPr/>
              <a:t>4</a:t>
            </a:fld>
            <a:endParaRPr lang="en-US"/>
          </a:p>
        </p:txBody>
      </p:sp>
      <p:sp>
        <p:nvSpPr>
          <p:cNvPr id="335874" name="Rectangle 2"/>
          <p:cNvSpPr>
            <a:spLocks noGrp="1" noChangeArrowheads="1"/>
          </p:cNvSpPr>
          <p:nvPr>
            <p:ph type="title"/>
          </p:nvPr>
        </p:nvSpPr>
        <p:spPr>
          <a:xfrm>
            <a:off x="685800" y="260350"/>
            <a:ext cx="7772400" cy="1143000"/>
          </a:xfrm>
        </p:spPr>
        <p:txBody>
          <a:bodyPr/>
          <a:lstStyle/>
          <a:p>
            <a:r>
              <a:rPr lang="en-AU" sz="3600" b="1"/>
              <a:t>CONTEXT</a:t>
            </a:r>
          </a:p>
        </p:txBody>
      </p:sp>
      <p:pic>
        <p:nvPicPr>
          <p:cNvPr id="335889" name="Picture 17" descr="Soil testing in context"/>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1295958" y="1412776"/>
            <a:ext cx="6552084" cy="439436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096669073"/>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4800" dirty="0"/>
              <a:t>The guts of it</a:t>
            </a:r>
          </a:p>
        </p:txBody>
      </p:sp>
      <p:pic>
        <p:nvPicPr>
          <p:cNvPr id="2050"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810771" y="1973263"/>
            <a:ext cx="3331458" cy="403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 Placeholder 3"/>
          <p:cNvSpPr>
            <a:spLocks noGrp="1"/>
          </p:cNvSpPr>
          <p:nvPr>
            <p:ph sz="half" idx="2"/>
          </p:nvPr>
        </p:nvSpPr>
        <p:spPr/>
        <p:txBody>
          <a:bodyPr>
            <a:normAutofit/>
          </a:bodyPr>
          <a:lstStyle/>
          <a:p>
            <a:r>
              <a:rPr lang="en-AU" dirty="0"/>
              <a:t>Consistent sampling: 30 cores, 0-10 cm depth, </a:t>
            </a:r>
            <a:r>
              <a:rPr lang="en-AU" dirty="0" smtClean="0"/>
              <a:t>zig </a:t>
            </a:r>
            <a:r>
              <a:rPr lang="en-AU" dirty="0"/>
              <a:t>zag across the </a:t>
            </a:r>
            <a:r>
              <a:rPr lang="en-AU" dirty="0" smtClean="0"/>
              <a:t>paddock excluding </a:t>
            </a:r>
            <a:r>
              <a:rPr lang="en-AU" dirty="0"/>
              <a:t>unusual areas</a:t>
            </a:r>
          </a:p>
          <a:p>
            <a:r>
              <a:rPr lang="en-AU" dirty="0"/>
              <a:t>Document details on who, when, how and where the sample was taken </a:t>
            </a:r>
          </a:p>
          <a:p>
            <a:r>
              <a:rPr lang="en-AU" dirty="0"/>
              <a:t>Ground cover assessment documented </a:t>
            </a:r>
          </a:p>
          <a:p>
            <a:r>
              <a:rPr lang="en-AU" dirty="0"/>
              <a:t>GPS/map the sampled area</a:t>
            </a:r>
          </a:p>
          <a:p>
            <a:endParaRPr lang="en-AU" dirty="0"/>
          </a:p>
        </p:txBody>
      </p:sp>
    </p:spTree>
    <p:extLst>
      <p:ext uri="{BB962C8B-B14F-4D97-AF65-F5344CB8AC3E}">
        <p14:creationId xmlns:p14="http://schemas.microsoft.com/office/powerpoint/2010/main" val="32953291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p:cNvGrpSpPr/>
          <p:nvPr/>
        </p:nvGrpSpPr>
        <p:grpSpPr>
          <a:xfrm>
            <a:off x="4250699" y="1493168"/>
            <a:ext cx="4290125" cy="2016224"/>
            <a:chOff x="4250699" y="1493168"/>
            <a:chExt cx="4290125" cy="2016224"/>
          </a:xfrm>
        </p:grpSpPr>
        <p:sp>
          <p:nvSpPr>
            <p:cNvPr id="31" name="Explosion 1 30"/>
            <p:cNvSpPr/>
            <p:nvPr/>
          </p:nvSpPr>
          <p:spPr>
            <a:xfrm>
              <a:off x="5372472" y="1493168"/>
              <a:ext cx="3168352" cy="2016224"/>
            </a:xfrm>
            <a:prstGeom prst="irregularSeal1">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No environmental response</a:t>
              </a:r>
              <a:endParaRPr lang="en-AU" dirty="0"/>
            </a:p>
          </p:txBody>
        </p:sp>
        <p:cxnSp>
          <p:nvCxnSpPr>
            <p:cNvPr id="18" name="Curved Connector 17"/>
            <p:cNvCxnSpPr>
              <a:stCxn id="6" idx="0"/>
              <a:endCxn id="5" idx="1"/>
            </p:cNvCxnSpPr>
            <p:nvPr/>
          </p:nvCxnSpPr>
          <p:spPr>
            <a:xfrm flipV="1">
              <a:off x="4250699" y="1754914"/>
              <a:ext cx="1274173" cy="809990"/>
            </a:xfrm>
            <a:prstGeom prst="curvedConnector3">
              <a:avLst>
                <a:gd name="adj1" fmla="val 50000"/>
              </a:avLst>
            </a:prstGeom>
            <a:ln w="57150">
              <a:solidFill>
                <a:schemeClr val="accent3"/>
              </a:solidFill>
              <a:tailEnd type="arrow"/>
            </a:ln>
            <a:effectLst>
              <a:glow rad="2286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grpSp>
      <p:sp>
        <p:nvSpPr>
          <p:cNvPr id="33" name="Explosion 1 32"/>
          <p:cNvSpPr/>
          <p:nvPr/>
        </p:nvSpPr>
        <p:spPr>
          <a:xfrm>
            <a:off x="5524872" y="1645568"/>
            <a:ext cx="3168352" cy="2016224"/>
          </a:xfrm>
          <a:prstGeom prst="irregularSeal1">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Environmental variable</a:t>
            </a:r>
            <a:endParaRPr lang="en-AU" dirty="0"/>
          </a:p>
        </p:txBody>
      </p:sp>
      <p:sp>
        <p:nvSpPr>
          <p:cNvPr id="4" name="Slide Number Placeholder 5"/>
          <p:cNvSpPr>
            <a:spLocks noGrp="1"/>
          </p:cNvSpPr>
          <p:nvPr>
            <p:ph type="sldNum" sz="quarter" idx="4294967295"/>
          </p:nvPr>
        </p:nvSpPr>
        <p:spPr>
          <a:xfrm>
            <a:off x="6553200" y="5741169"/>
            <a:ext cx="2133600" cy="476250"/>
          </a:xfrm>
          <a:prstGeom prst="rect">
            <a:avLst/>
          </a:prstGeom>
        </p:spPr>
        <p:txBody>
          <a:bodyPr/>
          <a:lstStyle/>
          <a:p>
            <a:fld id="{45A14772-5A28-4A28-9B55-16F1C7426331}" type="slidenum">
              <a:rPr lang="en-US"/>
              <a:pPr/>
              <a:t>6</a:t>
            </a:fld>
            <a:endParaRPr lang="en-US"/>
          </a:p>
        </p:txBody>
      </p:sp>
      <p:sp>
        <p:nvSpPr>
          <p:cNvPr id="335874" name="Rectangle 2"/>
          <p:cNvSpPr>
            <a:spLocks noGrp="1" noChangeArrowheads="1"/>
          </p:cNvSpPr>
          <p:nvPr>
            <p:ph type="title"/>
          </p:nvPr>
        </p:nvSpPr>
        <p:spPr>
          <a:xfrm>
            <a:off x="685800" y="260350"/>
            <a:ext cx="7772400" cy="1143000"/>
          </a:xfrm>
        </p:spPr>
        <p:txBody>
          <a:bodyPr/>
          <a:lstStyle/>
          <a:p>
            <a:r>
              <a:rPr lang="en-AU" b="1" dirty="0" smtClean="0"/>
              <a:t>Foundation concept</a:t>
            </a:r>
            <a:endParaRPr lang="en-AU" sz="3600" b="1" dirty="0"/>
          </a:p>
        </p:txBody>
      </p:sp>
      <p:sp>
        <p:nvSpPr>
          <p:cNvPr id="3" name="Oval 2"/>
          <p:cNvSpPr/>
          <p:nvPr/>
        </p:nvSpPr>
        <p:spPr>
          <a:xfrm>
            <a:off x="504156" y="4221088"/>
            <a:ext cx="2411660"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Management action</a:t>
            </a:r>
            <a:endParaRPr lang="en-AU" dirty="0"/>
          </a:p>
        </p:txBody>
      </p:sp>
      <p:grpSp>
        <p:nvGrpSpPr>
          <p:cNvPr id="30" name="Group 29"/>
          <p:cNvGrpSpPr/>
          <p:nvPr/>
        </p:nvGrpSpPr>
        <p:grpSpPr>
          <a:xfrm>
            <a:off x="3275856" y="2060848"/>
            <a:ext cx="1229606" cy="2665202"/>
            <a:chOff x="3275856" y="2060848"/>
            <a:chExt cx="1229606" cy="2665202"/>
          </a:xfrm>
        </p:grpSpPr>
        <p:sp>
          <p:nvSpPr>
            <p:cNvPr id="6" name="Pentagon 5"/>
            <p:cNvSpPr/>
            <p:nvPr/>
          </p:nvSpPr>
          <p:spPr>
            <a:xfrm rot="5400000">
              <a:off x="3206583" y="2384884"/>
              <a:ext cx="1368152" cy="72008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Soil test</a:t>
              </a:r>
              <a:endParaRPr lang="en-AU" dirty="0"/>
            </a:p>
          </p:txBody>
        </p:sp>
        <p:grpSp>
          <p:nvGrpSpPr>
            <p:cNvPr id="9" name="Group 13"/>
            <p:cNvGrpSpPr>
              <a:grpSpLocks/>
            </p:cNvGrpSpPr>
            <p:nvPr/>
          </p:nvGrpSpPr>
          <p:grpSpPr bwMode="auto">
            <a:xfrm>
              <a:off x="3275856" y="3429000"/>
              <a:ext cx="1229606" cy="1297050"/>
              <a:chOff x="2109" y="2614"/>
              <a:chExt cx="816" cy="589"/>
            </a:xfrm>
          </p:grpSpPr>
          <p:sp>
            <p:nvSpPr>
              <p:cNvPr id="10" name="Rectangle 7"/>
              <p:cNvSpPr>
                <a:spLocks noChangeArrowheads="1"/>
              </p:cNvSpPr>
              <p:nvPr/>
            </p:nvSpPr>
            <p:spPr bwMode="auto">
              <a:xfrm>
                <a:off x="2109" y="2614"/>
                <a:ext cx="816" cy="90"/>
              </a:xfrm>
              <a:prstGeom prst="rect">
                <a:avLst/>
              </a:prstGeom>
              <a:solidFill>
                <a:srgbClr val="99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11" name="Rectangle 8"/>
              <p:cNvSpPr>
                <a:spLocks noChangeArrowheads="1"/>
              </p:cNvSpPr>
              <p:nvPr/>
            </p:nvSpPr>
            <p:spPr bwMode="auto">
              <a:xfrm>
                <a:off x="2109" y="2704"/>
                <a:ext cx="816" cy="90"/>
              </a:xfrm>
              <a:prstGeom prst="rect">
                <a:avLst/>
              </a:prstGeom>
              <a:solidFill>
                <a:srgbClr val="9966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12" name="Rectangle 9"/>
              <p:cNvSpPr>
                <a:spLocks noChangeArrowheads="1"/>
              </p:cNvSpPr>
              <p:nvPr/>
            </p:nvSpPr>
            <p:spPr bwMode="auto">
              <a:xfrm>
                <a:off x="2109" y="2795"/>
                <a:ext cx="816" cy="408"/>
              </a:xfrm>
              <a:prstGeom prst="rect">
                <a:avLst/>
              </a:prstGeom>
              <a:solidFill>
                <a:srgbClr val="96969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grpSp>
      </p:grpSp>
      <p:sp>
        <p:nvSpPr>
          <p:cNvPr id="7" name="Curved Up Arrow 6"/>
          <p:cNvSpPr/>
          <p:nvPr/>
        </p:nvSpPr>
        <p:spPr>
          <a:xfrm rot="20167828">
            <a:off x="1891754" y="4410334"/>
            <a:ext cx="5760000" cy="1368152"/>
          </a:xfrm>
          <a:prstGeom prst="curvedUp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grpSp>
        <p:nvGrpSpPr>
          <p:cNvPr id="37" name="Group 36"/>
          <p:cNvGrpSpPr/>
          <p:nvPr/>
        </p:nvGrpSpPr>
        <p:grpSpPr>
          <a:xfrm>
            <a:off x="4250699" y="950758"/>
            <a:ext cx="4442525" cy="2016224"/>
            <a:chOff x="4250699" y="950758"/>
            <a:chExt cx="4442525" cy="2016224"/>
          </a:xfrm>
        </p:grpSpPr>
        <p:cxnSp>
          <p:nvCxnSpPr>
            <p:cNvPr id="15" name="Curved Connector 14"/>
            <p:cNvCxnSpPr>
              <a:stCxn id="6" idx="0"/>
            </p:cNvCxnSpPr>
            <p:nvPr/>
          </p:nvCxnSpPr>
          <p:spPr>
            <a:xfrm flipV="1">
              <a:off x="4250699" y="2354914"/>
              <a:ext cx="969373" cy="209990"/>
            </a:xfrm>
            <a:prstGeom prst="curvedConnector3">
              <a:avLst>
                <a:gd name="adj1" fmla="val 50000"/>
              </a:avLst>
            </a:prstGeom>
            <a:ln w="57150">
              <a:solidFill>
                <a:schemeClr val="bg1"/>
              </a:solidFill>
              <a:tailEnd type="arrow"/>
            </a:ln>
            <a:effectLst>
              <a:glow rad="2286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5" name="Explosion 1 4"/>
            <p:cNvSpPr/>
            <p:nvPr/>
          </p:nvSpPr>
          <p:spPr>
            <a:xfrm>
              <a:off x="5524872" y="950758"/>
              <a:ext cx="3168352" cy="2016224"/>
            </a:xfrm>
            <a:prstGeom prst="irregularSeal1">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Environmental response</a:t>
              </a:r>
              <a:endParaRPr lang="en-AU" dirty="0"/>
            </a:p>
          </p:txBody>
        </p:sp>
      </p:grpSp>
    </p:spTree>
    <p:extLst>
      <p:ext uri="{BB962C8B-B14F-4D97-AF65-F5344CB8AC3E}">
        <p14:creationId xmlns:p14="http://schemas.microsoft.com/office/powerpoint/2010/main" val="6860911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3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3" grpId="1" animBg="1"/>
      <p:bldP spid="3"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p:txBody>
          <a:bodyPr/>
          <a:lstStyle/>
          <a:p>
            <a:r>
              <a:rPr lang="en-AU" sz="3600" b="1"/>
              <a:t>Why test soil?</a:t>
            </a:r>
          </a:p>
        </p:txBody>
      </p:sp>
      <p:sp>
        <p:nvSpPr>
          <p:cNvPr id="245763" name="Rectangle 3"/>
          <p:cNvSpPr>
            <a:spLocks noGrp="1" noChangeArrowheads="1"/>
          </p:cNvSpPr>
          <p:nvPr>
            <p:ph idx="1"/>
          </p:nvPr>
        </p:nvSpPr>
        <p:spPr/>
        <p:txBody>
          <a:bodyPr/>
          <a:lstStyle/>
          <a:p>
            <a:r>
              <a:rPr lang="en-AU" dirty="0" smtClean="0"/>
              <a:t>How much fertiliser? (tactical management decisions, assess fertility when unknown)</a:t>
            </a:r>
          </a:p>
          <a:p>
            <a:r>
              <a:rPr lang="en-AU" dirty="0"/>
              <a:t>Monitor changes (long term changes)</a:t>
            </a:r>
          </a:p>
          <a:p>
            <a:r>
              <a:rPr lang="en-AU" dirty="0"/>
              <a:t>Problem solving (diagnosis)</a:t>
            </a:r>
          </a:p>
          <a:p>
            <a:endParaRPr lang="en-AU" dirty="0" smtClean="0"/>
          </a:p>
        </p:txBody>
      </p:sp>
      <p:sp>
        <p:nvSpPr>
          <p:cNvPr id="4" name="Slide Number Placeholder 5"/>
          <p:cNvSpPr>
            <a:spLocks noGrp="1"/>
          </p:cNvSpPr>
          <p:nvPr>
            <p:ph type="sldNum" sz="quarter" idx="4294967295"/>
          </p:nvPr>
        </p:nvSpPr>
        <p:spPr>
          <a:xfrm>
            <a:off x="7010400" y="6245225"/>
            <a:ext cx="2133600" cy="476250"/>
          </a:xfrm>
          <a:prstGeom prst="rect">
            <a:avLst/>
          </a:prstGeom>
        </p:spPr>
        <p:txBody>
          <a:bodyPr/>
          <a:lstStyle/>
          <a:p>
            <a:fld id="{6A3ABDEC-0837-4542-8DCA-708DCADA9954}" type="slidenum">
              <a:rPr lang="en-US"/>
              <a:pPr/>
              <a:t>7</a:t>
            </a:fld>
            <a:endParaRPr lang="en-US"/>
          </a:p>
        </p:txBody>
      </p:sp>
    </p:spTree>
    <p:extLst>
      <p:ext uri="{BB962C8B-B14F-4D97-AF65-F5344CB8AC3E}">
        <p14:creationId xmlns:p14="http://schemas.microsoft.com/office/powerpoint/2010/main" val="357058865"/>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4370" name="Rectangle 2"/>
          <p:cNvSpPr>
            <a:spLocks noGrp="1" noChangeArrowheads="1"/>
          </p:cNvSpPr>
          <p:nvPr>
            <p:ph type="title"/>
          </p:nvPr>
        </p:nvSpPr>
        <p:spPr/>
        <p:txBody>
          <a:bodyPr/>
          <a:lstStyle/>
          <a:p>
            <a:r>
              <a:rPr lang="en-AU" sz="3600" b="1"/>
              <a:t>How much fertiliser?</a:t>
            </a:r>
          </a:p>
        </p:txBody>
      </p:sp>
      <p:sp>
        <p:nvSpPr>
          <p:cNvPr id="314371" name="Rectangle 3"/>
          <p:cNvSpPr>
            <a:spLocks noGrp="1" noChangeArrowheads="1"/>
          </p:cNvSpPr>
          <p:nvPr>
            <p:ph idx="1"/>
          </p:nvPr>
        </p:nvSpPr>
        <p:spPr/>
        <p:txBody>
          <a:bodyPr/>
          <a:lstStyle/>
          <a:p>
            <a:pPr>
              <a:lnSpc>
                <a:spcPct val="90000"/>
              </a:lnSpc>
            </a:pPr>
            <a:r>
              <a:rPr lang="en-AU" dirty="0"/>
              <a:t>Soil test is calibrated to predict the </a:t>
            </a:r>
            <a:r>
              <a:rPr lang="en-AU" dirty="0" smtClean="0"/>
              <a:t>response </a:t>
            </a:r>
            <a:r>
              <a:rPr lang="en-AU" dirty="0"/>
              <a:t>to an </a:t>
            </a:r>
            <a:r>
              <a:rPr lang="en-AU" dirty="0" smtClean="0"/>
              <a:t>input (external reference)</a:t>
            </a:r>
            <a:endParaRPr lang="en-AU" dirty="0"/>
          </a:p>
          <a:p>
            <a:pPr>
              <a:lnSpc>
                <a:spcPct val="90000"/>
              </a:lnSpc>
            </a:pPr>
            <a:r>
              <a:rPr lang="en-AU" dirty="0"/>
              <a:t>Sampling </a:t>
            </a:r>
            <a:r>
              <a:rPr lang="en-AU" dirty="0" smtClean="0"/>
              <a:t>method (when, core size and core depth)</a:t>
            </a:r>
            <a:endParaRPr lang="en-AU" dirty="0"/>
          </a:p>
          <a:p>
            <a:pPr>
              <a:lnSpc>
                <a:spcPct val="90000"/>
              </a:lnSpc>
            </a:pPr>
            <a:r>
              <a:rPr lang="en-AU" dirty="0"/>
              <a:t>Choice of soil tests</a:t>
            </a:r>
          </a:p>
          <a:p>
            <a:pPr>
              <a:lnSpc>
                <a:spcPct val="90000"/>
              </a:lnSpc>
            </a:pPr>
            <a:r>
              <a:rPr lang="en-AU" dirty="0" smtClean="0"/>
              <a:t>Farming system</a:t>
            </a:r>
            <a:r>
              <a:rPr lang="en-AU" dirty="0"/>
              <a:t>	</a:t>
            </a:r>
          </a:p>
        </p:txBody>
      </p:sp>
      <p:sp>
        <p:nvSpPr>
          <p:cNvPr id="4" name="Slide Number Placeholder 5"/>
          <p:cNvSpPr>
            <a:spLocks noGrp="1"/>
          </p:cNvSpPr>
          <p:nvPr>
            <p:ph type="sldNum" sz="quarter" idx="4294967295"/>
          </p:nvPr>
        </p:nvSpPr>
        <p:spPr>
          <a:xfrm>
            <a:off x="7010400" y="6245225"/>
            <a:ext cx="2133600" cy="476250"/>
          </a:xfrm>
          <a:prstGeom prst="rect">
            <a:avLst/>
          </a:prstGeom>
        </p:spPr>
        <p:txBody>
          <a:bodyPr/>
          <a:lstStyle/>
          <a:p>
            <a:fld id="{D6B92BE4-53CB-4687-ADF3-51D04998066A}" type="slidenum">
              <a:rPr lang="en-US"/>
              <a:pPr/>
              <a:t>8</a:t>
            </a:fld>
            <a:endParaRPr lang="en-US"/>
          </a:p>
        </p:txBody>
      </p:sp>
    </p:spTree>
    <p:extLst>
      <p:ext uri="{BB962C8B-B14F-4D97-AF65-F5344CB8AC3E}">
        <p14:creationId xmlns:p14="http://schemas.microsoft.com/office/powerpoint/2010/main" val="336263508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43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437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437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437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371"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5"/>
          <p:cNvSpPr>
            <a:spLocks noGrp="1"/>
          </p:cNvSpPr>
          <p:nvPr>
            <p:ph type="sldNum" sz="quarter" idx="4294967295"/>
          </p:nvPr>
        </p:nvSpPr>
        <p:spPr>
          <a:xfrm>
            <a:off x="6553200" y="6245225"/>
            <a:ext cx="2133600" cy="476250"/>
          </a:xfrm>
          <a:prstGeom prst="rect">
            <a:avLst/>
          </a:prstGeom>
        </p:spPr>
        <p:txBody>
          <a:bodyPr/>
          <a:lstStyle/>
          <a:p>
            <a:fld id="{DE85E941-4D5C-4BC1-9341-80826D76A838}" type="slidenum">
              <a:rPr lang="en-US"/>
              <a:pPr/>
              <a:t>9</a:t>
            </a:fld>
            <a:endParaRPr lang="en-US"/>
          </a:p>
        </p:txBody>
      </p:sp>
      <p:sp>
        <p:nvSpPr>
          <p:cNvPr id="316418" name="Rectangle 2"/>
          <p:cNvSpPr>
            <a:spLocks noGrp="1" noChangeArrowheads="1"/>
          </p:cNvSpPr>
          <p:nvPr>
            <p:ph type="title"/>
          </p:nvPr>
        </p:nvSpPr>
        <p:spPr>
          <a:xfrm>
            <a:off x="685800" y="260350"/>
            <a:ext cx="7772400" cy="1143000"/>
          </a:xfrm>
        </p:spPr>
        <p:txBody>
          <a:bodyPr/>
          <a:lstStyle/>
          <a:p>
            <a:r>
              <a:rPr lang="en-AU" sz="3600" b="1" dirty="0" smtClean="0"/>
              <a:t>Monitoring</a:t>
            </a:r>
            <a:endParaRPr lang="en-AU" sz="3600" b="1" dirty="0"/>
          </a:p>
        </p:txBody>
      </p:sp>
      <p:sp>
        <p:nvSpPr>
          <p:cNvPr id="316419" name="Rectangle 3"/>
          <p:cNvSpPr>
            <a:spLocks noGrp="1" noChangeArrowheads="1"/>
          </p:cNvSpPr>
          <p:nvPr>
            <p:ph type="body" idx="1"/>
          </p:nvPr>
        </p:nvSpPr>
        <p:spPr>
          <a:xfrm>
            <a:off x="685800" y="1557338"/>
            <a:ext cx="7772400" cy="3679825"/>
          </a:xfrm>
        </p:spPr>
        <p:txBody>
          <a:bodyPr/>
          <a:lstStyle/>
          <a:p>
            <a:pPr>
              <a:spcAft>
                <a:spcPct val="25000"/>
              </a:spcAft>
              <a:buFontTx/>
              <a:buNone/>
            </a:pPr>
            <a:r>
              <a:rPr lang="en-AU" dirty="0"/>
              <a:t>Strictly controlled sampling and testing:</a:t>
            </a:r>
          </a:p>
          <a:p>
            <a:r>
              <a:rPr lang="en-AU" dirty="0"/>
              <a:t>Same paddock or site(s) within a paddock</a:t>
            </a:r>
          </a:p>
          <a:p>
            <a:r>
              <a:rPr lang="en-AU" dirty="0"/>
              <a:t>Same sample</a:t>
            </a:r>
          </a:p>
          <a:p>
            <a:r>
              <a:rPr lang="en-AU" dirty="0"/>
              <a:t>Same </a:t>
            </a:r>
            <a:r>
              <a:rPr lang="en-AU" dirty="0" smtClean="0"/>
              <a:t>seasonal conditions</a:t>
            </a:r>
            <a:endParaRPr lang="en-AU" dirty="0"/>
          </a:p>
          <a:p>
            <a:r>
              <a:rPr lang="en-AU" dirty="0"/>
              <a:t>Same test</a:t>
            </a:r>
          </a:p>
          <a:p>
            <a:pPr>
              <a:spcBef>
                <a:spcPct val="25000"/>
              </a:spcBef>
              <a:buFontTx/>
              <a:buNone/>
            </a:pPr>
            <a:r>
              <a:rPr lang="en-AU" dirty="0"/>
              <a:t>Inputs and outputs are the only variables</a:t>
            </a:r>
          </a:p>
        </p:txBody>
      </p:sp>
    </p:spTree>
    <p:extLst>
      <p:ext uri="{BB962C8B-B14F-4D97-AF65-F5344CB8AC3E}">
        <p14:creationId xmlns:p14="http://schemas.microsoft.com/office/powerpoint/2010/main" val="863341090"/>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1717</TotalTime>
  <Words>2599</Words>
  <Application>Microsoft Office PowerPoint</Application>
  <PresentationFormat>On-screen Show (4:3)</PresentationFormat>
  <Paragraphs>270</Paragraphs>
  <Slides>35</Slides>
  <Notes>28</Notes>
  <HiddenSlides>0</HiddenSlides>
  <MMClips>0</MMClips>
  <ScaleCrop>false</ScaleCrop>
  <HeadingPairs>
    <vt:vector size="4" baseType="variant">
      <vt:variant>
        <vt:lpstr>Theme</vt:lpstr>
      </vt:variant>
      <vt:variant>
        <vt:i4>4</vt:i4>
      </vt:variant>
      <vt:variant>
        <vt:lpstr>Slide Titles</vt:lpstr>
      </vt:variant>
      <vt:variant>
        <vt:i4>35</vt:i4>
      </vt:variant>
    </vt:vector>
  </HeadingPairs>
  <TitlesOfParts>
    <vt:vector size="39" baseType="lpstr">
      <vt:lpstr>Office Theme</vt:lpstr>
      <vt:lpstr>Custom Design</vt:lpstr>
      <vt:lpstr>1_Office Theme</vt:lpstr>
      <vt:lpstr>2_Office Theme</vt:lpstr>
      <vt:lpstr>TAKING SOIL SAMPLES &amp; MEASURING GROUND COVER</vt:lpstr>
      <vt:lpstr>WHAT DO I WANT TO COVER TODAY?</vt:lpstr>
      <vt:lpstr>WHAT I WANT AT THE END OF TODAY?</vt:lpstr>
      <vt:lpstr>CONTEXT</vt:lpstr>
      <vt:lpstr>The guts of it</vt:lpstr>
      <vt:lpstr>Foundation concept</vt:lpstr>
      <vt:lpstr>Why test soil?</vt:lpstr>
      <vt:lpstr>How much fertiliser?</vt:lpstr>
      <vt:lpstr>Monitoring</vt:lpstr>
      <vt:lpstr>HOW FREQUENTLY SHOULD SOIL BE TESTED FOR NUTRIENT ANALYSIS?</vt:lpstr>
      <vt:lpstr>PROBLEM SOLVING</vt:lpstr>
      <vt:lpstr>PROBLEM SOLVING</vt:lpstr>
      <vt:lpstr>Mechanics of soil sampling</vt:lpstr>
      <vt:lpstr>WHEN TO SAMPLE?</vt:lpstr>
      <vt:lpstr>WHERE and WHEN NOT TO SAMPLE!</vt:lpstr>
      <vt:lpstr>HOW MANY CORES ARE ENOUGH?</vt:lpstr>
      <vt:lpstr>WHERE TO TAKE THE CORES</vt:lpstr>
      <vt:lpstr>HOW MANY SAMPLES, HOW MANY CORES?</vt:lpstr>
      <vt:lpstr>HOW MANY AND WHERE?</vt:lpstr>
      <vt:lpstr>HOW MANY SAMPLES, HOW MANY CORES?  WHERE?</vt:lpstr>
      <vt:lpstr>HOW MANY SAMPLES, HOW MANY CORES?  WHERE</vt:lpstr>
      <vt:lpstr>HOW MANY SAMPLES, HOW MANY CORES?  WHERE?</vt:lpstr>
      <vt:lpstr>Effect of Sampling Depth on Olsen P (mg/kg)</vt:lpstr>
      <vt:lpstr>DEPTHS FOR CALIBRATED SOIL TESTS FOR PASTURES AND FIELD CROPS</vt:lpstr>
      <vt:lpstr>SAMPLING TOOLS</vt:lpstr>
      <vt:lpstr>Other tools</vt:lpstr>
      <vt:lpstr>SAMPLE HYGIENE</vt:lpstr>
      <vt:lpstr>SAMPLE STORAGE</vt:lpstr>
      <vt:lpstr>Sample Transport</vt:lpstr>
      <vt:lpstr>Quarantine</vt:lpstr>
      <vt:lpstr>Exercise</vt:lpstr>
      <vt:lpstr>Bengworden</vt:lpstr>
      <vt:lpstr>Bendoc</vt:lpstr>
      <vt:lpstr>Wallagaraugh</vt:lpstr>
      <vt:lpstr>CLOSE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Pink</dc:creator>
  <cp:lastModifiedBy>Doug Crawford</cp:lastModifiedBy>
  <cp:revision>85</cp:revision>
  <cp:lastPrinted>2015-12-31T01:33:04Z</cp:lastPrinted>
  <dcterms:created xsi:type="dcterms:W3CDTF">2015-10-29T00:41:52Z</dcterms:created>
  <dcterms:modified xsi:type="dcterms:W3CDTF">2016-04-27T03:01:18Z</dcterms:modified>
</cp:coreProperties>
</file>